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4" r:id="rId2"/>
    <p:sldId id="323" r:id="rId3"/>
    <p:sldId id="331" r:id="rId4"/>
    <p:sldId id="325" r:id="rId5"/>
    <p:sldId id="336" r:id="rId6"/>
    <p:sldId id="335" r:id="rId7"/>
    <p:sldId id="337" r:id="rId8"/>
    <p:sldId id="334" r:id="rId9"/>
  </p:sldIdLst>
  <p:sldSz cx="10693400" cy="7561263"/>
  <p:notesSz cx="6808788" cy="99409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966" y="75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Условия применения налога на профессиональный доход:</a:t>
          </a:r>
          <a:endParaRPr lang="ru-RU" dirty="0"/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51AF858D-3CDB-4A56-B3AA-0105B5B99ADC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/>
            <a:t>Получение дохода от самостоятельного ведения деятельности или использования имущества</a:t>
          </a:r>
          <a:endParaRPr lang="ru-RU" sz="2200" dirty="0"/>
        </a:p>
      </dgm:t>
    </dgm:pt>
    <dgm:pt modelId="{018FE1D1-C389-4F65-B1C4-C89C445CF8D7}" type="parTrans" cxnId="{BE33E610-20A8-4DE4-926F-91DF3367226F}">
      <dgm:prSet/>
      <dgm:spPr/>
      <dgm:t>
        <a:bodyPr/>
        <a:lstStyle/>
        <a:p>
          <a:endParaRPr lang="ru-RU"/>
        </a:p>
      </dgm:t>
    </dgm:pt>
    <dgm:pt modelId="{5763EA1C-3CB4-4267-952D-D9671D9FDBA7}" type="sibTrans" cxnId="{BE33E610-20A8-4DE4-926F-91DF3367226F}">
      <dgm:prSet/>
      <dgm:spPr/>
      <dgm:t>
        <a:bodyPr/>
        <a:lstStyle/>
        <a:p>
          <a:endParaRPr lang="ru-RU"/>
        </a:p>
      </dgm:t>
    </dgm:pt>
    <dgm:pt modelId="{46359D79-3257-4692-965C-577206A2CDD8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/>
            <a:t>Ведение деятельности в регионе проведения эксперимента</a:t>
          </a:r>
          <a:endParaRPr lang="ru-RU" sz="2200" dirty="0"/>
        </a:p>
      </dgm:t>
    </dgm:pt>
    <dgm:pt modelId="{D392D899-EB21-40EB-A72C-A8671B2D719E}" type="parTrans" cxnId="{67E122AE-9D5F-4754-8376-FD8BE5ADB512}">
      <dgm:prSet/>
      <dgm:spPr/>
      <dgm:t>
        <a:bodyPr/>
        <a:lstStyle/>
        <a:p>
          <a:endParaRPr lang="ru-RU"/>
        </a:p>
      </dgm:t>
    </dgm:pt>
    <dgm:pt modelId="{129E0C9E-047D-43AC-AA0D-148F1C6A06E5}" type="sibTrans" cxnId="{67E122AE-9D5F-4754-8376-FD8BE5ADB512}">
      <dgm:prSet/>
      <dgm:spPr/>
      <dgm:t>
        <a:bodyPr/>
        <a:lstStyle/>
        <a:p>
          <a:endParaRPr lang="ru-RU"/>
        </a:p>
      </dgm:t>
    </dgm:pt>
    <dgm:pt modelId="{B7127CDD-8DBE-4EA2-A17E-DAAFF4773C28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/>
            <a:t>Отсутствует работодатель, с которым заключен трудовой договор</a:t>
          </a:r>
        </a:p>
      </dgm:t>
    </dgm:pt>
    <dgm:pt modelId="{46F823C8-6EEB-4A58-8DBF-60EFE87B40EE}" type="parTrans" cxnId="{E6A6B135-0E56-44FE-9D4B-4DA4CD847EC0}">
      <dgm:prSet/>
      <dgm:spPr/>
      <dgm:t>
        <a:bodyPr/>
        <a:lstStyle/>
        <a:p>
          <a:endParaRPr lang="ru-RU"/>
        </a:p>
      </dgm:t>
    </dgm:pt>
    <dgm:pt modelId="{F05E97E9-DA06-4179-8A16-3A1C9C93CFC7}" type="sibTrans" cxnId="{E6A6B135-0E56-44FE-9D4B-4DA4CD847EC0}">
      <dgm:prSet/>
      <dgm:spPr/>
      <dgm:t>
        <a:bodyPr/>
        <a:lstStyle/>
        <a:p>
          <a:endParaRPr lang="ru-RU"/>
        </a:p>
      </dgm:t>
    </dgm:pt>
    <dgm:pt modelId="{B693AE4B-86C8-4E0B-A24A-B1030DBCB3C5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Не осуществляется реализация подакцизных товаров, товаров, подлежащих обязательной маркировке </a:t>
          </a:r>
          <a:endParaRPr lang="ru-RU" sz="2000" dirty="0"/>
        </a:p>
      </dgm:t>
    </dgm:pt>
    <dgm:pt modelId="{93D6FC97-DC15-4D77-91F8-881CA0ACFE1C}" type="parTrans" cxnId="{70EA0C6F-48EB-46B9-8EFB-43BCB9D379F1}">
      <dgm:prSet/>
      <dgm:spPr/>
      <dgm:t>
        <a:bodyPr/>
        <a:lstStyle/>
        <a:p>
          <a:endParaRPr lang="ru-RU"/>
        </a:p>
      </dgm:t>
    </dgm:pt>
    <dgm:pt modelId="{0B4273D6-D5F2-4749-8B42-862079A33130}" type="sibTrans" cxnId="{70EA0C6F-48EB-46B9-8EFB-43BCB9D379F1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dirty="0" smtClean="0"/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Доход не превышает 2 400 тыс. руб.</a:t>
          </a:r>
          <a:endParaRPr lang="ru-RU" dirty="0"/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dirty="0" smtClean="0"/>
            <a:t>Не осуществляется перепродажа товаров, имущественных прав</a:t>
          </a:r>
          <a:endParaRPr lang="ru-RU" sz="3600" dirty="0"/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179C0FF3-E4A7-447B-98FA-50D20261150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Иные ограничения (договор комиссии, поручения или агентский договор, добыча и реализация полезных ископаемых)</a:t>
          </a:r>
          <a:endParaRPr lang="ru-RU" sz="2000" dirty="0"/>
        </a:p>
      </dgm:t>
    </dgm:pt>
    <dgm:pt modelId="{59162F2A-AFA7-4187-8567-CF64148A8188}" type="parTrans" cxnId="{C4835972-4B98-4048-8C0A-4C808C253457}">
      <dgm:prSet/>
      <dgm:spPr/>
      <dgm:t>
        <a:bodyPr/>
        <a:lstStyle/>
        <a:p>
          <a:endParaRPr lang="ru-RU"/>
        </a:p>
      </dgm:t>
    </dgm:pt>
    <dgm:pt modelId="{30B89670-D4D5-4D3D-BE12-6F28F3C9884E}" type="sibTrans" cxnId="{C4835972-4B98-4048-8C0A-4C808C253457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4A6A7EF1-2887-4186-81C9-5DF12DAC0EF7}" type="pres">
      <dgm:prSet presAssocID="{4AD708BD-3886-4043-8A0D-DF71289BD6AA}" presName="vertThree" presStyleCnt="0"/>
      <dgm:spPr/>
    </dgm:pt>
    <dgm:pt modelId="{8DF369B2-2113-46FF-AA5A-58957E3B6CC2}" type="pres">
      <dgm:prSet presAssocID="{4AD708BD-3886-4043-8A0D-DF71289BD6AA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E220CD-C14C-4670-BB35-1BBEDA6BF591}" type="pres">
      <dgm:prSet presAssocID="{4AD708BD-3886-4043-8A0D-DF71289BD6AA}" presName="parTransThree" presStyleCnt="0"/>
      <dgm:spPr/>
    </dgm:pt>
    <dgm:pt modelId="{3FF11EC9-3985-46C7-9741-9DC0C3703340}" type="pres">
      <dgm:prSet presAssocID="{4AD708BD-3886-4043-8A0D-DF71289BD6AA}" presName="horzThree" presStyleCnt="0"/>
      <dgm:spPr/>
    </dgm:pt>
    <dgm:pt modelId="{B6E93F4D-38FC-4B99-8E10-7221A088B6DB}" type="pres">
      <dgm:prSet presAssocID="{51AF858D-3CDB-4A56-B3AA-0105B5B99ADC}" presName="vertFour" presStyleCnt="0">
        <dgm:presLayoutVars>
          <dgm:chPref val="3"/>
        </dgm:presLayoutVars>
      </dgm:prSet>
      <dgm:spPr/>
    </dgm:pt>
    <dgm:pt modelId="{DB0E2CC7-7731-4279-AD2E-8285E332D026}" type="pres">
      <dgm:prSet presAssocID="{51AF858D-3CDB-4A56-B3AA-0105B5B99ADC}" presName="txFour" presStyleLbl="node4" presStyleIdx="0" presStyleCnt="6" custLinFactNeighborX="-1951" custLinFactNeighborY="63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E0918-62B4-4F8B-B041-FFB7DBC8A3F6}" type="pres">
      <dgm:prSet presAssocID="{51AF858D-3CDB-4A56-B3AA-0105B5B99ADC}" presName="parTransFour" presStyleCnt="0"/>
      <dgm:spPr/>
    </dgm:pt>
    <dgm:pt modelId="{1B90ED5D-E721-42D8-AA39-4523ED374194}" type="pres">
      <dgm:prSet presAssocID="{51AF858D-3CDB-4A56-B3AA-0105B5B99ADC}" presName="horzFour" presStyleCnt="0"/>
      <dgm:spPr/>
    </dgm:pt>
    <dgm:pt modelId="{B31E45A6-5D3B-4DF4-863E-EE3BAFE3C384}" type="pres">
      <dgm:prSet presAssocID="{46359D79-3257-4692-965C-577206A2CDD8}" presName="vertFour" presStyleCnt="0">
        <dgm:presLayoutVars>
          <dgm:chPref val="3"/>
        </dgm:presLayoutVars>
      </dgm:prSet>
      <dgm:spPr/>
    </dgm:pt>
    <dgm:pt modelId="{E88455E7-BCAC-4AB8-8AA8-9D2B239F68B5}" type="pres">
      <dgm:prSet presAssocID="{46359D79-3257-4692-965C-577206A2CDD8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2D2CB7-0D1F-4F21-8E21-8A2D800D9D4C}" type="pres">
      <dgm:prSet presAssocID="{46359D79-3257-4692-965C-577206A2CDD8}" presName="horzFour" presStyleCnt="0"/>
      <dgm:spPr/>
    </dgm:pt>
    <dgm:pt modelId="{85D5271B-F70F-4D6D-9224-45815DBBCD4C}" type="pres">
      <dgm:prSet presAssocID="{5763EA1C-3CB4-4267-952D-D9671D9FDBA7}" presName="sibSpaceFour" presStyleCnt="0"/>
      <dgm:spPr/>
    </dgm:pt>
    <dgm:pt modelId="{11D6CC97-D0FB-463C-9EC4-D93A91E3A625}" type="pres">
      <dgm:prSet presAssocID="{B7127CDD-8DBE-4EA2-A17E-DAAFF4773C28}" presName="vertFour" presStyleCnt="0">
        <dgm:presLayoutVars>
          <dgm:chPref val="3"/>
        </dgm:presLayoutVars>
      </dgm:prSet>
      <dgm:spPr/>
    </dgm:pt>
    <dgm:pt modelId="{2176E311-20A3-4A50-8F39-4591E1D6A20A}" type="pres">
      <dgm:prSet presAssocID="{B7127CDD-8DBE-4EA2-A17E-DAAFF4773C28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ADC75-E255-4A0A-B66A-599EB7DD99A2}" type="pres">
      <dgm:prSet presAssocID="{B7127CDD-8DBE-4EA2-A17E-DAAFF4773C28}" presName="parTransFour" presStyleCnt="0"/>
      <dgm:spPr/>
    </dgm:pt>
    <dgm:pt modelId="{3B644E12-59A9-4D35-A196-9BD74E840E29}" type="pres">
      <dgm:prSet presAssocID="{B7127CDD-8DBE-4EA2-A17E-DAAFF4773C28}" presName="horzFour" presStyleCnt="0"/>
      <dgm:spPr/>
    </dgm:pt>
    <dgm:pt modelId="{162EAA00-6EFB-4AC5-B084-6AF60BD82F7C}" type="pres">
      <dgm:prSet presAssocID="{053BAF53-B113-4AE7-A371-C819B06BBDB7}" presName="vertFour" presStyleCnt="0">
        <dgm:presLayoutVars>
          <dgm:chPref val="3"/>
        </dgm:presLayoutVars>
      </dgm:prSet>
      <dgm:spPr/>
    </dgm:pt>
    <dgm:pt modelId="{C386DD5C-702B-404E-9902-7F2DA47A70C9}" type="pres">
      <dgm:prSet presAssocID="{053BAF53-B113-4AE7-A371-C819B06BBDB7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0EB64-9117-455D-A1E5-CB1D22170F8B}" type="pres">
      <dgm:prSet presAssocID="{053BAF53-B113-4AE7-A371-C819B06BBDB7}" presName="horzFour" presStyleCnt="0"/>
      <dgm:spPr/>
    </dgm:pt>
    <dgm:pt modelId="{D7ABDE12-008C-4BD1-8301-149A99773BE4}" type="pres">
      <dgm:prSet presAssocID="{F05E97E9-DA06-4179-8A16-3A1C9C93CFC7}" presName="sibSpaceFour" presStyleCnt="0"/>
      <dgm:spPr/>
    </dgm:pt>
    <dgm:pt modelId="{9F9A397A-1E94-42B9-AFEF-88C12FE867A0}" type="pres">
      <dgm:prSet presAssocID="{B693AE4B-86C8-4E0B-A24A-B1030DBCB3C5}" presName="vertFour" presStyleCnt="0">
        <dgm:presLayoutVars>
          <dgm:chPref val="3"/>
        </dgm:presLayoutVars>
      </dgm:prSet>
      <dgm:spPr/>
    </dgm:pt>
    <dgm:pt modelId="{34E13EB5-2BB2-4ABC-8D8C-9077BB92F997}" type="pres">
      <dgm:prSet presAssocID="{B693AE4B-86C8-4E0B-A24A-B1030DBCB3C5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8284F-7304-470A-BBA9-33A91DA20B9F}" type="pres">
      <dgm:prSet presAssocID="{B693AE4B-86C8-4E0B-A24A-B1030DBCB3C5}" presName="parTransFour" presStyleCnt="0"/>
      <dgm:spPr/>
    </dgm:pt>
    <dgm:pt modelId="{411B1013-21E5-4735-AC1F-8A3F651FEEAD}" type="pres">
      <dgm:prSet presAssocID="{B693AE4B-86C8-4E0B-A24A-B1030DBCB3C5}" presName="horzFour" presStyleCnt="0"/>
      <dgm:spPr/>
    </dgm:pt>
    <dgm:pt modelId="{C121BC79-2CB0-4337-A578-DC6A485BDE74}" type="pres">
      <dgm:prSet presAssocID="{179C0FF3-E4A7-447B-98FA-50D202611500}" presName="vertFour" presStyleCnt="0">
        <dgm:presLayoutVars>
          <dgm:chPref val="3"/>
        </dgm:presLayoutVars>
      </dgm:prSet>
      <dgm:spPr/>
    </dgm:pt>
    <dgm:pt modelId="{CB3DF1F7-5353-4C6C-B7BD-165820FB51DC}" type="pres">
      <dgm:prSet presAssocID="{179C0FF3-E4A7-447B-98FA-50D20261150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F3A1B-1469-4BC7-B176-ACAB17ABA30B}" type="pres">
      <dgm:prSet presAssocID="{179C0FF3-E4A7-447B-98FA-50D202611500}" presName="horzFour" presStyleCnt="0"/>
      <dgm:spPr/>
    </dgm:pt>
  </dgm:ptLst>
  <dgm:cxnLst>
    <dgm:cxn modelId="{313502FB-0684-456F-A17E-6DC10EA6570F}" type="presOf" srcId="{B7127CDD-8DBE-4EA2-A17E-DAAFF4773C28}" destId="{2176E311-20A3-4A50-8F39-4591E1D6A20A}" srcOrd="0" destOrd="0" presId="urn:microsoft.com/office/officeart/2005/8/layout/hierarchy4"/>
    <dgm:cxn modelId="{5B4B92DD-A402-485A-957C-DA761DD46169}" type="presOf" srcId="{B693AE4B-86C8-4E0B-A24A-B1030DBCB3C5}" destId="{34E13EB5-2BB2-4ABC-8D8C-9077BB92F997}" srcOrd="0" destOrd="0" presId="urn:microsoft.com/office/officeart/2005/8/layout/hierarchy4"/>
    <dgm:cxn modelId="{6FE2019D-599F-4DFE-B1F0-E23A0C04DF26}" type="presOf" srcId="{4AD708BD-3886-4043-8A0D-DF71289BD6AA}" destId="{8DF369B2-2113-46FF-AA5A-58957E3B6CC2}" srcOrd="0" destOrd="0" presId="urn:microsoft.com/office/officeart/2005/8/layout/hierarchy4"/>
    <dgm:cxn modelId="{2A84545B-9F30-4F14-A5DB-D0B0ABC330DC}" type="presOf" srcId="{51AF858D-3CDB-4A56-B3AA-0105B5B99ADC}" destId="{DB0E2CC7-7731-4279-AD2E-8285E332D026}" srcOrd="0" destOrd="0" presId="urn:microsoft.com/office/officeart/2005/8/layout/hierarchy4"/>
    <dgm:cxn modelId="{C4835972-4B98-4048-8C0A-4C808C253457}" srcId="{B693AE4B-86C8-4E0B-A24A-B1030DBCB3C5}" destId="{179C0FF3-E4A7-447B-98FA-50D202611500}" srcOrd="0" destOrd="0" parTransId="{59162F2A-AFA7-4187-8567-CF64148A8188}" sibTransId="{30B89670-D4D5-4D3D-BE12-6F28F3C9884E}"/>
    <dgm:cxn modelId="{659BBDBF-F3FB-4B91-A0B0-EB583955834E}" srcId="{7EC3AD92-2418-4384-83E2-86B48BA1DF7D}" destId="{EBB1394C-7092-49D0-B8C3-05AF51621C35}" srcOrd="0" destOrd="0" parTransId="{20AEFC11-6F15-4CDB-9596-C4956A3D3542}" sibTransId="{B143994A-CA3B-4A8A-80D1-9F4613D3C063}"/>
    <dgm:cxn modelId="{70EA0C6F-48EB-46B9-8EFB-43BCB9D379F1}" srcId="{4AD708BD-3886-4043-8A0D-DF71289BD6AA}" destId="{B693AE4B-86C8-4E0B-A24A-B1030DBCB3C5}" srcOrd="2" destOrd="0" parTransId="{93D6FC97-DC15-4D77-91F8-881CA0ACFE1C}" sibTransId="{0B4273D6-D5F2-4749-8B42-862079A33130}"/>
    <dgm:cxn modelId="{E8E94EBA-9DCF-42AF-B150-80D733298A5E}" type="presOf" srcId="{179C0FF3-E4A7-447B-98FA-50D202611500}" destId="{CB3DF1F7-5353-4C6C-B7BD-165820FB51DC}" srcOrd="0" destOrd="0" presId="urn:microsoft.com/office/officeart/2005/8/layout/hierarchy4"/>
    <dgm:cxn modelId="{D2D43EE3-B05A-4132-AC81-6A93A2F9AA54}" type="presOf" srcId="{7EC3AD92-2418-4384-83E2-86B48BA1DF7D}" destId="{AC6603E2-449B-4AFC-8476-2304CE59EB95}" srcOrd="0" destOrd="0" presId="urn:microsoft.com/office/officeart/2005/8/layout/hierarchy4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46FC8BBA-75A5-45F9-8131-56A857A816D7}" type="presOf" srcId="{EBB1394C-7092-49D0-B8C3-05AF51621C35}" destId="{9CFFD5E9-B251-4B3A-A139-4865A5F009B6}" srcOrd="0" destOrd="0" presId="urn:microsoft.com/office/officeart/2005/8/layout/hierarchy4"/>
    <dgm:cxn modelId="{67E122AE-9D5F-4754-8376-FD8BE5ADB512}" srcId="{51AF858D-3CDB-4A56-B3AA-0105B5B99ADC}" destId="{46359D79-3257-4692-965C-577206A2CDD8}" srcOrd="0" destOrd="0" parTransId="{D392D899-EB21-40EB-A72C-A8671B2D719E}" sibTransId="{129E0C9E-047D-43AC-AA0D-148F1C6A06E5}"/>
    <dgm:cxn modelId="{BDEABD01-F5D0-4BFD-816B-513FE04A0E3E}" srcId="{EBB1394C-7092-49D0-B8C3-05AF51621C35}" destId="{4AD708BD-3886-4043-8A0D-DF71289BD6AA}" srcOrd="0" destOrd="0" parTransId="{73636C72-F6A3-4CB6-9B15-87FCAE4545F5}" sibTransId="{49039E78-566E-43D1-B1BF-9D436DF58901}"/>
    <dgm:cxn modelId="{CE54B327-B8D9-444D-ABAB-7C5952C16CE3}" srcId="{B7127CDD-8DBE-4EA2-A17E-DAAFF4773C28}" destId="{053BAF53-B113-4AE7-A371-C819B06BBDB7}" srcOrd="0" destOrd="0" parTransId="{D08C8D27-C827-495C-A9E2-140B5253A3FB}" sibTransId="{FA482C52-B692-4750-8495-E455E136735C}"/>
    <dgm:cxn modelId="{C8A23026-6C2B-4C56-B2C8-57B5626F6EF2}" type="presOf" srcId="{46359D79-3257-4692-965C-577206A2CDD8}" destId="{E88455E7-BCAC-4AB8-8AA8-9D2B239F68B5}" srcOrd="0" destOrd="0" presId="urn:microsoft.com/office/officeart/2005/8/layout/hierarchy4"/>
    <dgm:cxn modelId="{4152B7F4-B0EA-4E3B-BBA4-5B92D1E5FBEF}" type="presOf" srcId="{053BAF53-B113-4AE7-A371-C819B06BBDB7}" destId="{C386DD5C-702B-404E-9902-7F2DA47A70C9}" srcOrd="0" destOrd="0" presId="urn:microsoft.com/office/officeart/2005/8/layout/hierarchy4"/>
    <dgm:cxn modelId="{E6A6B135-0E56-44FE-9D4B-4DA4CD847EC0}" srcId="{4AD708BD-3886-4043-8A0D-DF71289BD6AA}" destId="{B7127CDD-8DBE-4EA2-A17E-DAAFF4773C28}" srcOrd="1" destOrd="0" parTransId="{46F823C8-6EEB-4A58-8DBF-60EFE87B40EE}" sibTransId="{F05E97E9-DA06-4179-8A16-3A1C9C93CFC7}"/>
    <dgm:cxn modelId="{BE33E610-20A8-4DE4-926F-91DF3367226F}" srcId="{4AD708BD-3886-4043-8A0D-DF71289BD6AA}" destId="{51AF858D-3CDB-4A56-B3AA-0105B5B99ADC}" srcOrd="0" destOrd="0" parTransId="{018FE1D1-C389-4F65-B1C4-C89C445CF8D7}" sibTransId="{5763EA1C-3CB4-4267-952D-D9671D9FDBA7}"/>
    <dgm:cxn modelId="{D81C584B-A759-42E0-A661-BF8F5D391349}" type="presOf" srcId="{251D1430-753B-47CA-A137-FDB8DB70B372}" destId="{1D244420-606C-4B94-9022-49157D9E85B7}" srcOrd="0" destOrd="0" presId="urn:microsoft.com/office/officeart/2005/8/layout/hierarchy4"/>
    <dgm:cxn modelId="{6A4D3CFD-F3BF-447C-A1B5-C627BF0ACD99}" type="presParOf" srcId="{1D244420-606C-4B94-9022-49157D9E85B7}" destId="{84010093-0AEC-4F63-8715-7852B4CBE823}" srcOrd="0" destOrd="0" presId="urn:microsoft.com/office/officeart/2005/8/layout/hierarchy4"/>
    <dgm:cxn modelId="{23BF0BEC-5743-49F9-94C4-32495EF3902F}" type="presParOf" srcId="{84010093-0AEC-4F63-8715-7852B4CBE823}" destId="{AC6603E2-449B-4AFC-8476-2304CE59EB95}" srcOrd="0" destOrd="0" presId="urn:microsoft.com/office/officeart/2005/8/layout/hierarchy4"/>
    <dgm:cxn modelId="{E9CF5DE9-228F-4035-8365-923617C276F2}" type="presParOf" srcId="{84010093-0AEC-4F63-8715-7852B4CBE823}" destId="{A430BAE2-6F59-442C-8E23-E384618C5FB4}" srcOrd="1" destOrd="0" presId="urn:microsoft.com/office/officeart/2005/8/layout/hierarchy4"/>
    <dgm:cxn modelId="{27BF53EB-FEC9-483E-B861-1D635659ECC8}" type="presParOf" srcId="{84010093-0AEC-4F63-8715-7852B4CBE823}" destId="{AE06FF87-D135-48B4-85FB-374AA490E1C5}" srcOrd="2" destOrd="0" presId="urn:microsoft.com/office/officeart/2005/8/layout/hierarchy4"/>
    <dgm:cxn modelId="{BC60CC8B-BE85-41F7-8775-F73B9AD4360B}" type="presParOf" srcId="{AE06FF87-D135-48B4-85FB-374AA490E1C5}" destId="{3DEFF84D-CB46-45C8-99D6-CDE9C7781CD7}" srcOrd="0" destOrd="0" presId="urn:microsoft.com/office/officeart/2005/8/layout/hierarchy4"/>
    <dgm:cxn modelId="{05D66DF1-B3F5-4B70-BFC5-10BE7743579B}" type="presParOf" srcId="{3DEFF84D-CB46-45C8-99D6-CDE9C7781CD7}" destId="{9CFFD5E9-B251-4B3A-A139-4865A5F009B6}" srcOrd="0" destOrd="0" presId="urn:microsoft.com/office/officeart/2005/8/layout/hierarchy4"/>
    <dgm:cxn modelId="{B5103280-9692-4CF8-8629-A4E51BA7BC30}" type="presParOf" srcId="{3DEFF84D-CB46-45C8-99D6-CDE9C7781CD7}" destId="{E871C836-435C-4F6C-8668-3E754BDB30D7}" srcOrd="1" destOrd="0" presId="urn:microsoft.com/office/officeart/2005/8/layout/hierarchy4"/>
    <dgm:cxn modelId="{271975BC-EF87-4BC6-BA6D-11A5E1701096}" type="presParOf" srcId="{3DEFF84D-CB46-45C8-99D6-CDE9C7781CD7}" destId="{C6F251A2-F3B8-4671-83B5-E47F2A6E94F8}" srcOrd="2" destOrd="0" presId="urn:microsoft.com/office/officeart/2005/8/layout/hierarchy4"/>
    <dgm:cxn modelId="{FE4F068E-2482-4DEE-841E-78B82F3966F2}" type="presParOf" srcId="{C6F251A2-F3B8-4671-83B5-E47F2A6E94F8}" destId="{4A6A7EF1-2887-4186-81C9-5DF12DAC0EF7}" srcOrd="0" destOrd="0" presId="urn:microsoft.com/office/officeart/2005/8/layout/hierarchy4"/>
    <dgm:cxn modelId="{9B61BD6C-BBC0-47C5-8AC0-A32B7171D197}" type="presParOf" srcId="{4A6A7EF1-2887-4186-81C9-5DF12DAC0EF7}" destId="{8DF369B2-2113-46FF-AA5A-58957E3B6CC2}" srcOrd="0" destOrd="0" presId="urn:microsoft.com/office/officeart/2005/8/layout/hierarchy4"/>
    <dgm:cxn modelId="{E9808C2E-988C-4B10-88AD-CDFFA4D7A352}" type="presParOf" srcId="{4A6A7EF1-2887-4186-81C9-5DF12DAC0EF7}" destId="{E2E220CD-C14C-4670-BB35-1BBEDA6BF591}" srcOrd="1" destOrd="0" presId="urn:microsoft.com/office/officeart/2005/8/layout/hierarchy4"/>
    <dgm:cxn modelId="{1D126AB5-6B3E-4850-97AD-C4870883E7CB}" type="presParOf" srcId="{4A6A7EF1-2887-4186-81C9-5DF12DAC0EF7}" destId="{3FF11EC9-3985-46C7-9741-9DC0C3703340}" srcOrd="2" destOrd="0" presId="urn:microsoft.com/office/officeart/2005/8/layout/hierarchy4"/>
    <dgm:cxn modelId="{8AE8DA7C-7DAA-468A-BCFE-EAE36B11CF07}" type="presParOf" srcId="{3FF11EC9-3985-46C7-9741-9DC0C3703340}" destId="{B6E93F4D-38FC-4B99-8E10-7221A088B6DB}" srcOrd="0" destOrd="0" presId="urn:microsoft.com/office/officeart/2005/8/layout/hierarchy4"/>
    <dgm:cxn modelId="{06746672-08E0-4BC9-A8F0-208E7ADC7F42}" type="presParOf" srcId="{B6E93F4D-38FC-4B99-8E10-7221A088B6DB}" destId="{DB0E2CC7-7731-4279-AD2E-8285E332D026}" srcOrd="0" destOrd="0" presId="urn:microsoft.com/office/officeart/2005/8/layout/hierarchy4"/>
    <dgm:cxn modelId="{661D0039-1F76-486E-82F0-45E81831A33F}" type="presParOf" srcId="{B6E93F4D-38FC-4B99-8E10-7221A088B6DB}" destId="{BBCE0918-62B4-4F8B-B041-FFB7DBC8A3F6}" srcOrd="1" destOrd="0" presId="urn:microsoft.com/office/officeart/2005/8/layout/hierarchy4"/>
    <dgm:cxn modelId="{BFC36E8A-3058-40DA-B9B0-13166340E0C0}" type="presParOf" srcId="{B6E93F4D-38FC-4B99-8E10-7221A088B6DB}" destId="{1B90ED5D-E721-42D8-AA39-4523ED374194}" srcOrd="2" destOrd="0" presId="urn:microsoft.com/office/officeart/2005/8/layout/hierarchy4"/>
    <dgm:cxn modelId="{BD499323-4D28-45E6-B854-1127D60CF1F8}" type="presParOf" srcId="{1B90ED5D-E721-42D8-AA39-4523ED374194}" destId="{B31E45A6-5D3B-4DF4-863E-EE3BAFE3C384}" srcOrd="0" destOrd="0" presId="urn:microsoft.com/office/officeart/2005/8/layout/hierarchy4"/>
    <dgm:cxn modelId="{A97FCC3B-194D-4295-8FEC-AC934DEEBD18}" type="presParOf" srcId="{B31E45A6-5D3B-4DF4-863E-EE3BAFE3C384}" destId="{E88455E7-BCAC-4AB8-8AA8-9D2B239F68B5}" srcOrd="0" destOrd="0" presId="urn:microsoft.com/office/officeart/2005/8/layout/hierarchy4"/>
    <dgm:cxn modelId="{6D7BFAB2-8849-4604-8AE0-4BCAE30E1A60}" type="presParOf" srcId="{B31E45A6-5D3B-4DF4-863E-EE3BAFE3C384}" destId="{6E2D2CB7-0D1F-4F21-8E21-8A2D800D9D4C}" srcOrd="1" destOrd="0" presId="urn:microsoft.com/office/officeart/2005/8/layout/hierarchy4"/>
    <dgm:cxn modelId="{9B21EC0C-4999-4801-9A88-9B830859A904}" type="presParOf" srcId="{3FF11EC9-3985-46C7-9741-9DC0C3703340}" destId="{85D5271B-F70F-4D6D-9224-45815DBBCD4C}" srcOrd="1" destOrd="0" presId="urn:microsoft.com/office/officeart/2005/8/layout/hierarchy4"/>
    <dgm:cxn modelId="{3CE592C0-61B4-490B-AA05-B4C56C4258DE}" type="presParOf" srcId="{3FF11EC9-3985-46C7-9741-9DC0C3703340}" destId="{11D6CC97-D0FB-463C-9EC4-D93A91E3A625}" srcOrd="2" destOrd="0" presId="urn:microsoft.com/office/officeart/2005/8/layout/hierarchy4"/>
    <dgm:cxn modelId="{6BD6E8BD-2368-41EA-861F-663810BAEE57}" type="presParOf" srcId="{11D6CC97-D0FB-463C-9EC4-D93A91E3A625}" destId="{2176E311-20A3-4A50-8F39-4591E1D6A20A}" srcOrd="0" destOrd="0" presId="urn:microsoft.com/office/officeart/2005/8/layout/hierarchy4"/>
    <dgm:cxn modelId="{899DDA75-12BF-4FC9-9A89-185C4EB45DC6}" type="presParOf" srcId="{11D6CC97-D0FB-463C-9EC4-D93A91E3A625}" destId="{C95ADC75-E255-4A0A-B66A-599EB7DD99A2}" srcOrd="1" destOrd="0" presId="urn:microsoft.com/office/officeart/2005/8/layout/hierarchy4"/>
    <dgm:cxn modelId="{CBE7424D-2D01-4C8C-A342-0189A310AB24}" type="presParOf" srcId="{11D6CC97-D0FB-463C-9EC4-D93A91E3A625}" destId="{3B644E12-59A9-4D35-A196-9BD74E840E29}" srcOrd="2" destOrd="0" presId="urn:microsoft.com/office/officeart/2005/8/layout/hierarchy4"/>
    <dgm:cxn modelId="{931AD643-716E-4922-AE47-7D2F212F68C1}" type="presParOf" srcId="{3B644E12-59A9-4D35-A196-9BD74E840E29}" destId="{162EAA00-6EFB-4AC5-B084-6AF60BD82F7C}" srcOrd="0" destOrd="0" presId="urn:microsoft.com/office/officeart/2005/8/layout/hierarchy4"/>
    <dgm:cxn modelId="{7EB231B8-2B65-4917-96CC-D037C28E69AC}" type="presParOf" srcId="{162EAA00-6EFB-4AC5-B084-6AF60BD82F7C}" destId="{C386DD5C-702B-404E-9902-7F2DA47A70C9}" srcOrd="0" destOrd="0" presId="urn:microsoft.com/office/officeart/2005/8/layout/hierarchy4"/>
    <dgm:cxn modelId="{3E0075F1-1F0F-44D2-BFB3-5B489D992ACA}" type="presParOf" srcId="{162EAA00-6EFB-4AC5-B084-6AF60BD82F7C}" destId="{3CB0EB64-9117-455D-A1E5-CB1D22170F8B}" srcOrd="1" destOrd="0" presId="urn:microsoft.com/office/officeart/2005/8/layout/hierarchy4"/>
    <dgm:cxn modelId="{D343C623-2342-4D2D-917F-7DEE4105479A}" type="presParOf" srcId="{3FF11EC9-3985-46C7-9741-9DC0C3703340}" destId="{D7ABDE12-008C-4BD1-8301-149A99773BE4}" srcOrd="3" destOrd="0" presId="urn:microsoft.com/office/officeart/2005/8/layout/hierarchy4"/>
    <dgm:cxn modelId="{8A43D465-E191-477E-B150-C127DADA227B}" type="presParOf" srcId="{3FF11EC9-3985-46C7-9741-9DC0C3703340}" destId="{9F9A397A-1E94-42B9-AFEF-88C12FE867A0}" srcOrd="4" destOrd="0" presId="urn:microsoft.com/office/officeart/2005/8/layout/hierarchy4"/>
    <dgm:cxn modelId="{3E96FB32-7495-4EF3-8163-2FE2E35DB716}" type="presParOf" srcId="{9F9A397A-1E94-42B9-AFEF-88C12FE867A0}" destId="{34E13EB5-2BB2-4ABC-8D8C-9077BB92F997}" srcOrd="0" destOrd="0" presId="urn:microsoft.com/office/officeart/2005/8/layout/hierarchy4"/>
    <dgm:cxn modelId="{C6BE47EA-735A-4347-9CFE-171D07515044}" type="presParOf" srcId="{9F9A397A-1E94-42B9-AFEF-88C12FE867A0}" destId="{B7B8284F-7304-470A-BBA9-33A91DA20B9F}" srcOrd="1" destOrd="0" presId="urn:microsoft.com/office/officeart/2005/8/layout/hierarchy4"/>
    <dgm:cxn modelId="{EE1FD69E-7B25-4A28-837C-FD6698E146EC}" type="presParOf" srcId="{9F9A397A-1E94-42B9-AFEF-88C12FE867A0}" destId="{411B1013-21E5-4735-AC1F-8A3F651FEEAD}" srcOrd="2" destOrd="0" presId="urn:microsoft.com/office/officeart/2005/8/layout/hierarchy4"/>
    <dgm:cxn modelId="{706878CF-0649-4C00-B194-7FA4B0A9ABC8}" type="presParOf" srcId="{411B1013-21E5-4735-AC1F-8A3F651FEEAD}" destId="{C121BC79-2CB0-4337-A578-DC6A485BDE74}" srcOrd="0" destOrd="0" presId="urn:microsoft.com/office/officeart/2005/8/layout/hierarchy4"/>
    <dgm:cxn modelId="{2933A5C5-C102-4152-92C2-B84458F2F2BD}" type="presParOf" srcId="{C121BC79-2CB0-4337-A578-DC6A485BDE74}" destId="{CB3DF1F7-5353-4C6C-B7BD-165820FB51DC}" srcOrd="0" destOrd="0" presId="urn:microsoft.com/office/officeart/2005/8/layout/hierarchy4"/>
    <dgm:cxn modelId="{BAD052E9-2458-4214-8EEF-343B0E5B1BD8}" type="presParOf" srcId="{C121BC79-2CB0-4337-A578-DC6A485BDE74}" destId="{D2EF3A1B-1469-4BC7-B176-ACAB17ABA3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E73D4-5D94-4B75-9DD1-CFE32E88A9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9D465-9073-44FB-8722-6F623BDFD27C}" type="pres">
      <dgm:prSet presAssocID="{602E73D4-5D94-4B75-9DD1-CFE32E88A9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6E321-083C-4D8D-919E-A8ECE609ED97}" type="presOf" srcId="{602E73D4-5D94-4B75-9DD1-CFE32E88A904}" destId="{6989D465-9073-44FB-8722-6F623BDFD27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53DEFE-11D7-4E01-B370-FE617F04E60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F88AFE-9047-4120-96E9-8A04850D752C}">
      <dgm:prSet phldrT="[Текст]" custT="1"/>
      <dgm:spPr/>
      <dgm:t>
        <a:bodyPr/>
        <a:lstStyle/>
        <a:p>
          <a:r>
            <a:rPr lang="ru-RU" sz="2000" b="1" dirty="0" smtClean="0"/>
            <a:t>Юридические консультации и ведение бухгалтерии</a:t>
          </a:r>
          <a:endParaRPr lang="ru-RU" sz="2000" b="1" dirty="0"/>
        </a:p>
      </dgm:t>
    </dgm:pt>
    <dgm:pt modelId="{528CF0AA-DFE1-4FA6-BA69-0DEC8BADCA3E}" type="parTrans" cxnId="{4C9B0822-82FF-43BD-B240-385A2DCBC49B}">
      <dgm:prSet/>
      <dgm:spPr/>
      <dgm:t>
        <a:bodyPr/>
        <a:lstStyle/>
        <a:p>
          <a:endParaRPr lang="ru-RU"/>
        </a:p>
      </dgm:t>
    </dgm:pt>
    <dgm:pt modelId="{E5BF0ACC-AA00-4AB4-B32D-BB49E91FC41D}" type="sibTrans" cxnId="{4C9B0822-82FF-43BD-B240-385A2DCBC49B}">
      <dgm:prSet/>
      <dgm:spPr/>
      <dgm:t>
        <a:bodyPr/>
        <a:lstStyle/>
        <a:p>
          <a:endParaRPr lang="ru-RU"/>
        </a:p>
      </dgm:t>
    </dgm:pt>
    <dgm:pt modelId="{5FF361DA-1738-4533-A13D-F057326A336F}">
      <dgm:prSet phldrT="[Текст]" custT="1"/>
      <dgm:spPr/>
      <dgm:t>
        <a:bodyPr/>
        <a:lstStyle/>
        <a:p>
          <a:r>
            <a:rPr lang="ru-RU" sz="2000" b="1" dirty="0" smtClean="0"/>
            <a:t>Услуги по перевозке пассажиров и грузов</a:t>
          </a:r>
          <a:endParaRPr lang="ru-RU" sz="2000" b="1" dirty="0"/>
        </a:p>
      </dgm:t>
    </dgm:pt>
    <dgm:pt modelId="{049147B4-7EAA-49E4-B178-3ADDEF78D6E2}" type="parTrans" cxnId="{061A5C6E-365D-4EFA-9919-8651216F34B9}">
      <dgm:prSet/>
      <dgm:spPr/>
      <dgm:t>
        <a:bodyPr/>
        <a:lstStyle/>
        <a:p>
          <a:endParaRPr lang="ru-RU"/>
        </a:p>
      </dgm:t>
    </dgm:pt>
    <dgm:pt modelId="{68D941CE-0E53-4226-B667-E85571D12184}" type="sibTrans" cxnId="{061A5C6E-365D-4EFA-9919-8651216F34B9}">
      <dgm:prSet/>
      <dgm:spPr/>
      <dgm:t>
        <a:bodyPr/>
        <a:lstStyle/>
        <a:p>
          <a:endParaRPr lang="ru-RU"/>
        </a:p>
      </dgm:t>
    </dgm:pt>
    <dgm:pt modelId="{9026C769-ADE1-4795-AB03-A251B0B087F1}">
      <dgm:prSet phldrT="[Текст]" custT="1"/>
      <dgm:spPr/>
      <dgm:t>
        <a:bodyPr/>
        <a:lstStyle/>
        <a:p>
          <a:r>
            <a:rPr lang="ru-RU" sz="2000" b="1" dirty="0" smtClean="0"/>
            <a:t>Оказание косметологических услуг</a:t>
          </a:r>
          <a:endParaRPr lang="ru-RU" sz="2000" b="1" dirty="0"/>
        </a:p>
      </dgm:t>
    </dgm:pt>
    <dgm:pt modelId="{E6E07735-0F28-447E-8AA3-2586D4357A92}" type="parTrans" cxnId="{1F93E609-6CC0-49AD-8F9A-7A2CAC872AFD}">
      <dgm:prSet/>
      <dgm:spPr/>
      <dgm:t>
        <a:bodyPr/>
        <a:lstStyle/>
        <a:p>
          <a:endParaRPr lang="ru-RU"/>
        </a:p>
      </dgm:t>
    </dgm:pt>
    <dgm:pt modelId="{6209A2F8-19D0-4908-A945-2DA254508F20}" type="sibTrans" cxnId="{1F93E609-6CC0-49AD-8F9A-7A2CAC872AFD}">
      <dgm:prSet/>
      <dgm:spPr/>
      <dgm:t>
        <a:bodyPr/>
        <a:lstStyle/>
        <a:p>
          <a:endParaRPr lang="ru-RU"/>
        </a:p>
      </dgm:t>
    </dgm:pt>
    <dgm:pt modelId="{3AD865DA-178B-4F0A-9DFB-7DB7BC45E7D0}">
      <dgm:prSet phldrT="[Текст]" custT="1"/>
      <dgm:spPr/>
      <dgm:t>
        <a:bodyPr/>
        <a:lstStyle/>
        <a:p>
          <a:r>
            <a:rPr lang="ru-RU" sz="2000" b="1" dirty="0" smtClean="0"/>
            <a:t>Продажа продукции собственного производства</a:t>
          </a:r>
          <a:endParaRPr lang="ru-RU" sz="2000" b="1" dirty="0"/>
        </a:p>
      </dgm:t>
    </dgm:pt>
    <dgm:pt modelId="{C7F13D90-0E74-4195-9AE9-6D024A88237E}" type="parTrans" cxnId="{F3D3A4FC-8C15-4F00-B52B-5CF7B79B63F8}">
      <dgm:prSet/>
      <dgm:spPr/>
      <dgm:t>
        <a:bodyPr/>
        <a:lstStyle/>
        <a:p>
          <a:endParaRPr lang="ru-RU"/>
        </a:p>
      </dgm:t>
    </dgm:pt>
    <dgm:pt modelId="{1054E1CE-CB7A-4698-9AE4-0DE29EE8A820}" type="sibTrans" cxnId="{F3D3A4FC-8C15-4F00-B52B-5CF7B79B63F8}">
      <dgm:prSet/>
      <dgm:spPr/>
      <dgm:t>
        <a:bodyPr/>
        <a:lstStyle/>
        <a:p>
          <a:endParaRPr lang="ru-RU"/>
        </a:p>
      </dgm:t>
    </dgm:pt>
    <dgm:pt modelId="{07FF09DD-CBD0-4A53-B9A2-0E23D991780D}">
      <dgm:prSet phldrT="[Текст]" custT="1"/>
      <dgm:spPr/>
      <dgm:t>
        <a:bodyPr/>
        <a:lstStyle/>
        <a:p>
          <a:r>
            <a:rPr lang="ru-RU" sz="2000" b="1" dirty="0" smtClean="0"/>
            <a:t>Сдача квартиры посуточно или на долгий срок</a:t>
          </a:r>
          <a:endParaRPr lang="ru-RU" sz="2000" b="1" dirty="0"/>
        </a:p>
      </dgm:t>
    </dgm:pt>
    <dgm:pt modelId="{E00ECB41-704F-432F-AF74-FCF53F27A406}" type="parTrans" cxnId="{1D2ED4FF-6EF4-476D-B52E-58DA47D58790}">
      <dgm:prSet/>
      <dgm:spPr/>
      <dgm:t>
        <a:bodyPr/>
        <a:lstStyle/>
        <a:p>
          <a:endParaRPr lang="ru-RU"/>
        </a:p>
      </dgm:t>
    </dgm:pt>
    <dgm:pt modelId="{529F2634-4CD5-4025-8C4F-8F2033D9A06A}" type="sibTrans" cxnId="{1D2ED4FF-6EF4-476D-B52E-58DA47D58790}">
      <dgm:prSet/>
      <dgm:spPr/>
      <dgm:t>
        <a:bodyPr/>
        <a:lstStyle/>
        <a:p>
          <a:endParaRPr lang="ru-RU"/>
        </a:p>
      </dgm:t>
    </dgm:pt>
    <dgm:pt modelId="{2F285A64-22F7-4052-97BF-585A7D90DE5D}">
      <dgm:prSet phldrT="[Текст]" custT="1"/>
      <dgm:spPr/>
      <dgm:t>
        <a:bodyPr/>
        <a:lstStyle/>
        <a:p>
          <a:r>
            <a:rPr lang="ru-RU" sz="2000" b="1" dirty="0" smtClean="0"/>
            <a:t>Фото и видео съемка на заказ</a:t>
          </a:r>
          <a:endParaRPr lang="ru-RU" sz="2000" b="1" dirty="0"/>
        </a:p>
      </dgm:t>
    </dgm:pt>
    <dgm:pt modelId="{D1D5E441-45C8-4B45-83D8-ADB796865764}" type="parTrans" cxnId="{CFFB63D9-608C-4D77-86CD-C9F33633271E}">
      <dgm:prSet/>
      <dgm:spPr/>
      <dgm:t>
        <a:bodyPr/>
        <a:lstStyle/>
        <a:p>
          <a:endParaRPr lang="ru-RU"/>
        </a:p>
      </dgm:t>
    </dgm:pt>
    <dgm:pt modelId="{B2CB230F-2C50-4F49-ADBB-92F5DC8A50D0}" type="sibTrans" cxnId="{CFFB63D9-608C-4D77-86CD-C9F33633271E}">
      <dgm:prSet/>
      <dgm:spPr/>
      <dgm:t>
        <a:bodyPr/>
        <a:lstStyle/>
        <a:p>
          <a:endParaRPr lang="ru-RU"/>
        </a:p>
      </dgm:t>
    </dgm:pt>
    <dgm:pt modelId="{43A10A62-DA18-446A-B3A8-0D7AD9029A78}" type="pres">
      <dgm:prSet presAssocID="{BA53DEFE-11D7-4E01-B370-FE617F04E6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63470-2DDC-475C-B6A6-E8E68F60BA29}" type="pres">
      <dgm:prSet presAssocID="{EAF88AFE-9047-4120-96E9-8A04850D75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41F2B-F6A7-4BF3-9768-F89516A24178}" type="pres">
      <dgm:prSet presAssocID="{EAF88AFE-9047-4120-96E9-8A04850D752C}" presName="spNode" presStyleCnt="0"/>
      <dgm:spPr/>
    </dgm:pt>
    <dgm:pt modelId="{02D2D7B0-25B9-4469-8662-2D25BFF87965}" type="pres">
      <dgm:prSet presAssocID="{E5BF0ACC-AA00-4AB4-B32D-BB49E91FC41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122CCCC-3B3B-4F67-A710-C340986578B4}" type="pres">
      <dgm:prSet presAssocID="{5FF361DA-1738-4533-A13D-F057326A33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3B03D-9A2D-48C0-8144-A5EF3AAC7484}" type="pres">
      <dgm:prSet presAssocID="{5FF361DA-1738-4533-A13D-F057326A336F}" presName="spNode" presStyleCnt="0"/>
      <dgm:spPr/>
    </dgm:pt>
    <dgm:pt modelId="{0C5C44AC-3426-4D5E-9B29-1DD56065EE20}" type="pres">
      <dgm:prSet presAssocID="{68D941CE-0E53-4226-B667-E85571D1218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C267E22-7D42-4D4A-AB38-3815F8FEF670}" type="pres">
      <dgm:prSet presAssocID="{9026C769-ADE1-4795-AB03-A251B0B087F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23D3-4468-4C7A-BDD4-199B300CEF43}" type="pres">
      <dgm:prSet presAssocID="{9026C769-ADE1-4795-AB03-A251B0B087F1}" presName="spNode" presStyleCnt="0"/>
      <dgm:spPr/>
    </dgm:pt>
    <dgm:pt modelId="{8E210520-D567-479C-B953-25AE845A8E84}" type="pres">
      <dgm:prSet presAssocID="{6209A2F8-19D0-4908-A945-2DA254508F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BCC3FB7-A340-4146-95AF-67A24DEBAE84}" type="pres">
      <dgm:prSet presAssocID="{3AD865DA-178B-4F0A-9DFB-7DB7BC45E7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8C3BA-04BA-45F9-AFF4-EB3FB80A10F7}" type="pres">
      <dgm:prSet presAssocID="{3AD865DA-178B-4F0A-9DFB-7DB7BC45E7D0}" presName="spNode" presStyleCnt="0"/>
      <dgm:spPr/>
    </dgm:pt>
    <dgm:pt modelId="{A2E531E2-2B35-462B-BC66-EEE14DB2283D}" type="pres">
      <dgm:prSet presAssocID="{1054E1CE-CB7A-4698-9AE4-0DE29EE8A82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0194F10-F4A0-4811-B2F7-C070BB4ACFE8}" type="pres">
      <dgm:prSet presAssocID="{07FF09DD-CBD0-4A53-B9A2-0E23D99178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26FB-896D-4EBB-B5A9-DE03CE5E1592}" type="pres">
      <dgm:prSet presAssocID="{07FF09DD-CBD0-4A53-B9A2-0E23D991780D}" presName="spNode" presStyleCnt="0"/>
      <dgm:spPr/>
    </dgm:pt>
    <dgm:pt modelId="{D8FE4EB8-C35C-486A-AF90-203CEDB9B82C}" type="pres">
      <dgm:prSet presAssocID="{529F2634-4CD5-4025-8C4F-8F2033D9A06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F2559A3-A784-4990-9BB3-0D1554623EDE}" type="pres">
      <dgm:prSet presAssocID="{2F285A64-22F7-4052-97BF-585A7D90DE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284C-204C-4A6C-B8E5-B2EE1BE7C29E}" type="pres">
      <dgm:prSet presAssocID="{2F285A64-22F7-4052-97BF-585A7D90DE5D}" presName="spNode" presStyleCnt="0"/>
      <dgm:spPr/>
    </dgm:pt>
    <dgm:pt modelId="{DC9822B0-E9A5-4DA7-B593-BBFD02D97562}" type="pres">
      <dgm:prSet presAssocID="{B2CB230F-2C50-4F49-ADBB-92F5DC8A50D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B09CD51-934A-4082-9A9E-3C8AD79F4DA7}" type="presOf" srcId="{1054E1CE-CB7A-4698-9AE4-0DE29EE8A820}" destId="{A2E531E2-2B35-462B-BC66-EEE14DB2283D}" srcOrd="0" destOrd="0" presId="urn:microsoft.com/office/officeart/2005/8/layout/cycle6"/>
    <dgm:cxn modelId="{CFFB63D9-608C-4D77-86CD-C9F33633271E}" srcId="{BA53DEFE-11D7-4E01-B370-FE617F04E604}" destId="{2F285A64-22F7-4052-97BF-585A7D90DE5D}" srcOrd="5" destOrd="0" parTransId="{D1D5E441-45C8-4B45-83D8-ADB796865764}" sibTransId="{B2CB230F-2C50-4F49-ADBB-92F5DC8A50D0}"/>
    <dgm:cxn modelId="{9F06D334-B04B-4605-BAD7-13E29FF7FBB0}" type="presOf" srcId="{B2CB230F-2C50-4F49-ADBB-92F5DC8A50D0}" destId="{DC9822B0-E9A5-4DA7-B593-BBFD02D97562}" srcOrd="0" destOrd="0" presId="urn:microsoft.com/office/officeart/2005/8/layout/cycle6"/>
    <dgm:cxn modelId="{1F93E609-6CC0-49AD-8F9A-7A2CAC872AFD}" srcId="{BA53DEFE-11D7-4E01-B370-FE617F04E604}" destId="{9026C769-ADE1-4795-AB03-A251B0B087F1}" srcOrd="2" destOrd="0" parTransId="{E6E07735-0F28-447E-8AA3-2586D4357A92}" sibTransId="{6209A2F8-19D0-4908-A945-2DA254508F20}"/>
    <dgm:cxn modelId="{B2683410-201C-40B3-94EA-C85B60042F98}" type="presOf" srcId="{07FF09DD-CBD0-4A53-B9A2-0E23D991780D}" destId="{30194F10-F4A0-4811-B2F7-C070BB4ACFE8}" srcOrd="0" destOrd="0" presId="urn:microsoft.com/office/officeart/2005/8/layout/cycle6"/>
    <dgm:cxn modelId="{061A5C6E-365D-4EFA-9919-8651216F34B9}" srcId="{BA53DEFE-11D7-4E01-B370-FE617F04E604}" destId="{5FF361DA-1738-4533-A13D-F057326A336F}" srcOrd="1" destOrd="0" parTransId="{049147B4-7EAA-49E4-B178-3ADDEF78D6E2}" sibTransId="{68D941CE-0E53-4226-B667-E85571D12184}"/>
    <dgm:cxn modelId="{4D88DD98-B717-41B4-AFC7-3119E895FA5A}" type="presOf" srcId="{2F285A64-22F7-4052-97BF-585A7D90DE5D}" destId="{EF2559A3-A784-4990-9BB3-0D1554623EDE}" srcOrd="0" destOrd="0" presId="urn:microsoft.com/office/officeart/2005/8/layout/cycle6"/>
    <dgm:cxn modelId="{F3D3A4FC-8C15-4F00-B52B-5CF7B79B63F8}" srcId="{BA53DEFE-11D7-4E01-B370-FE617F04E604}" destId="{3AD865DA-178B-4F0A-9DFB-7DB7BC45E7D0}" srcOrd="3" destOrd="0" parTransId="{C7F13D90-0E74-4195-9AE9-6D024A88237E}" sibTransId="{1054E1CE-CB7A-4698-9AE4-0DE29EE8A820}"/>
    <dgm:cxn modelId="{594C5A65-F85E-49F0-BD59-7A87BE4BAE40}" type="presOf" srcId="{6209A2F8-19D0-4908-A945-2DA254508F20}" destId="{8E210520-D567-479C-B953-25AE845A8E84}" srcOrd="0" destOrd="0" presId="urn:microsoft.com/office/officeart/2005/8/layout/cycle6"/>
    <dgm:cxn modelId="{4C9B0822-82FF-43BD-B240-385A2DCBC49B}" srcId="{BA53DEFE-11D7-4E01-B370-FE617F04E604}" destId="{EAF88AFE-9047-4120-96E9-8A04850D752C}" srcOrd="0" destOrd="0" parTransId="{528CF0AA-DFE1-4FA6-BA69-0DEC8BADCA3E}" sibTransId="{E5BF0ACC-AA00-4AB4-B32D-BB49E91FC41D}"/>
    <dgm:cxn modelId="{59291364-1A52-4180-A9D5-CCB378A34372}" type="presOf" srcId="{529F2634-4CD5-4025-8C4F-8F2033D9A06A}" destId="{D8FE4EB8-C35C-486A-AF90-203CEDB9B82C}" srcOrd="0" destOrd="0" presId="urn:microsoft.com/office/officeart/2005/8/layout/cycle6"/>
    <dgm:cxn modelId="{002C7707-0F49-4869-B896-BDD67809D8E1}" type="presOf" srcId="{68D941CE-0E53-4226-B667-E85571D12184}" destId="{0C5C44AC-3426-4D5E-9B29-1DD56065EE20}" srcOrd="0" destOrd="0" presId="urn:microsoft.com/office/officeart/2005/8/layout/cycle6"/>
    <dgm:cxn modelId="{69AA95BD-8385-440F-A605-236B5A2A13F4}" type="presOf" srcId="{BA53DEFE-11D7-4E01-B370-FE617F04E604}" destId="{43A10A62-DA18-446A-B3A8-0D7AD9029A78}" srcOrd="0" destOrd="0" presId="urn:microsoft.com/office/officeart/2005/8/layout/cycle6"/>
    <dgm:cxn modelId="{F223B908-8174-4D9B-A6AF-D091689E8718}" type="presOf" srcId="{E5BF0ACC-AA00-4AB4-B32D-BB49E91FC41D}" destId="{02D2D7B0-25B9-4469-8662-2D25BFF87965}" srcOrd="0" destOrd="0" presId="urn:microsoft.com/office/officeart/2005/8/layout/cycle6"/>
    <dgm:cxn modelId="{4CBC6183-26DF-4FB0-A70D-D990805232E7}" type="presOf" srcId="{3AD865DA-178B-4F0A-9DFB-7DB7BC45E7D0}" destId="{9BCC3FB7-A340-4146-95AF-67A24DEBAE84}" srcOrd="0" destOrd="0" presId="urn:microsoft.com/office/officeart/2005/8/layout/cycle6"/>
    <dgm:cxn modelId="{D12F163D-C5BA-4191-A5B7-F3E59BCFBA11}" type="presOf" srcId="{EAF88AFE-9047-4120-96E9-8A04850D752C}" destId="{EBA63470-2DDC-475C-B6A6-E8E68F60BA29}" srcOrd="0" destOrd="0" presId="urn:microsoft.com/office/officeart/2005/8/layout/cycle6"/>
    <dgm:cxn modelId="{76B8F80B-C13E-4134-A7BE-241DCBDEB2B6}" type="presOf" srcId="{9026C769-ADE1-4795-AB03-A251B0B087F1}" destId="{EC267E22-7D42-4D4A-AB38-3815F8FEF670}" srcOrd="0" destOrd="0" presId="urn:microsoft.com/office/officeart/2005/8/layout/cycle6"/>
    <dgm:cxn modelId="{AD3E42BE-7F8F-49C7-BD7A-2C47539A07A1}" type="presOf" srcId="{5FF361DA-1738-4533-A13D-F057326A336F}" destId="{D122CCCC-3B3B-4F67-A710-C340986578B4}" srcOrd="0" destOrd="0" presId="urn:microsoft.com/office/officeart/2005/8/layout/cycle6"/>
    <dgm:cxn modelId="{1D2ED4FF-6EF4-476D-B52E-58DA47D58790}" srcId="{BA53DEFE-11D7-4E01-B370-FE617F04E604}" destId="{07FF09DD-CBD0-4A53-B9A2-0E23D991780D}" srcOrd="4" destOrd="0" parTransId="{E00ECB41-704F-432F-AF74-FCF53F27A406}" sibTransId="{529F2634-4CD5-4025-8C4F-8F2033D9A06A}"/>
    <dgm:cxn modelId="{8B28B2FB-5DF3-430D-A865-C84D9438DBD4}" type="presParOf" srcId="{43A10A62-DA18-446A-B3A8-0D7AD9029A78}" destId="{EBA63470-2DDC-475C-B6A6-E8E68F60BA29}" srcOrd="0" destOrd="0" presId="urn:microsoft.com/office/officeart/2005/8/layout/cycle6"/>
    <dgm:cxn modelId="{AAA9EC51-6C4E-40A9-A051-9499EB9750F0}" type="presParOf" srcId="{43A10A62-DA18-446A-B3A8-0D7AD9029A78}" destId="{3CD41F2B-F6A7-4BF3-9768-F89516A24178}" srcOrd="1" destOrd="0" presId="urn:microsoft.com/office/officeart/2005/8/layout/cycle6"/>
    <dgm:cxn modelId="{983D7067-D2A6-4517-8F81-5A972F9315CE}" type="presParOf" srcId="{43A10A62-DA18-446A-B3A8-0D7AD9029A78}" destId="{02D2D7B0-25B9-4469-8662-2D25BFF87965}" srcOrd="2" destOrd="0" presId="urn:microsoft.com/office/officeart/2005/8/layout/cycle6"/>
    <dgm:cxn modelId="{17DF0BC1-F490-4218-9283-7338FFF1EAE2}" type="presParOf" srcId="{43A10A62-DA18-446A-B3A8-0D7AD9029A78}" destId="{D122CCCC-3B3B-4F67-A710-C340986578B4}" srcOrd="3" destOrd="0" presId="urn:microsoft.com/office/officeart/2005/8/layout/cycle6"/>
    <dgm:cxn modelId="{17E232E9-6A29-4771-B692-78B0E1BA6FC0}" type="presParOf" srcId="{43A10A62-DA18-446A-B3A8-0D7AD9029A78}" destId="{3213B03D-9A2D-48C0-8144-A5EF3AAC7484}" srcOrd="4" destOrd="0" presId="urn:microsoft.com/office/officeart/2005/8/layout/cycle6"/>
    <dgm:cxn modelId="{4631AFF2-0C6E-45C1-A841-652C8F61EA82}" type="presParOf" srcId="{43A10A62-DA18-446A-B3A8-0D7AD9029A78}" destId="{0C5C44AC-3426-4D5E-9B29-1DD56065EE20}" srcOrd="5" destOrd="0" presId="urn:microsoft.com/office/officeart/2005/8/layout/cycle6"/>
    <dgm:cxn modelId="{D19AC29E-0157-479B-9548-320CF206CA9D}" type="presParOf" srcId="{43A10A62-DA18-446A-B3A8-0D7AD9029A78}" destId="{EC267E22-7D42-4D4A-AB38-3815F8FEF670}" srcOrd="6" destOrd="0" presId="urn:microsoft.com/office/officeart/2005/8/layout/cycle6"/>
    <dgm:cxn modelId="{28BD07F4-5AAB-4FEE-9F76-0452313033BD}" type="presParOf" srcId="{43A10A62-DA18-446A-B3A8-0D7AD9029A78}" destId="{494B23D3-4468-4C7A-BDD4-199B300CEF43}" srcOrd="7" destOrd="0" presId="urn:microsoft.com/office/officeart/2005/8/layout/cycle6"/>
    <dgm:cxn modelId="{A623347D-7964-4CEA-87C6-D8D33A22FFE5}" type="presParOf" srcId="{43A10A62-DA18-446A-B3A8-0D7AD9029A78}" destId="{8E210520-D567-479C-B953-25AE845A8E84}" srcOrd="8" destOrd="0" presId="urn:microsoft.com/office/officeart/2005/8/layout/cycle6"/>
    <dgm:cxn modelId="{2C4579A3-BCE2-4D13-960D-2DA74DD7D320}" type="presParOf" srcId="{43A10A62-DA18-446A-B3A8-0D7AD9029A78}" destId="{9BCC3FB7-A340-4146-95AF-67A24DEBAE84}" srcOrd="9" destOrd="0" presId="urn:microsoft.com/office/officeart/2005/8/layout/cycle6"/>
    <dgm:cxn modelId="{B3AE8D5D-6EC4-469A-AB82-0328654B5289}" type="presParOf" srcId="{43A10A62-DA18-446A-B3A8-0D7AD9029A78}" destId="{5FA8C3BA-04BA-45F9-AFF4-EB3FB80A10F7}" srcOrd="10" destOrd="0" presId="urn:microsoft.com/office/officeart/2005/8/layout/cycle6"/>
    <dgm:cxn modelId="{05259BC9-AC95-4B70-A307-FDFA78B637C8}" type="presParOf" srcId="{43A10A62-DA18-446A-B3A8-0D7AD9029A78}" destId="{A2E531E2-2B35-462B-BC66-EEE14DB2283D}" srcOrd="11" destOrd="0" presId="urn:microsoft.com/office/officeart/2005/8/layout/cycle6"/>
    <dgm:cxn modelId="{4EB12F42-8CCE-45C4-B43B-79C6EE8457E8}" type="presParOf" srcId="{43A10A62-DA18-446A-B3A8-0D7AD9029A78}" destId="{30194F10-F4A0-4811-B2F7-C070BB4ACFE8}" srcOrd="12" destOrd="0" presId="urn:microsoft.com/office/officeart/2005/8/layout/cycle6"/>
    <dgm:cxn modelId="{58DF1570-C137-4C1F-8AED-F9A42D3CFD14}" type="presParOf" srcId="{43A10A62-DA18-446A-B3A8-0D7AD9029A78}" destId="{1BAE26FB-896D-4EBB-B5A9-DE03CE5E1592}" srcOrd="13" destOrd="0" presId="urn:microsoft.com/office/officeart/2005/8/layout/cycle6"/>
    <dgm:cxn modelId="{93F06E6A-53F3-4D8A-AD7C-B81241E82AFE}" type="presParOf" srcId="{43A10A62-DA18-446A-B3A8-0D7AD9029A78}" destId="{D8FE4EB8-C35C-486A-AF90-203CEDB9B82C}" srcOrd="14" destOrd="0" presId="urn:microsoft.com/office/officeart/2005/8/layout/cycle6"/>
    <dgm:cxn modelId="{20893900-CD59-4F33-A598-7928A60C54DA}" type="presParOf" srcId="{43A10A62-DA18-446A-B3A8-0D7AD9029A78}" destId="{EF2559A3-A784-4990-9BB3-0D1554623EDE}" srcOrd="15" destOrd="0" presId="urn:microsoft.com/office/officeart/2005/8/layout/cycle6"/>
    <dgm:cxn modelId="{027B1B00-B8A8-4A46-B040-EED5DC4B4177}" type="presParOf" srcId="{43A10A62-DA18-446A-B3A8-0D7AD9029A78}" destId="{7441284C-204C-4A6C-B8E5-B2EE1BE7C29E}" srcOrd="16" destOrd="0" presId="urn:microsoft.com/office/officeart/2005/8/layout/cycle6"/>
    <dgm:cxn modelId="{5315AD93-6694-4DCD-AB29-F69158DAC070}" type="presParOf" srcId="{43A10A62-DA18-446A-B3A8-0D7AD9029A78}" destId="{DC9822B0-E9A5-4DA7-B593-BBFD02D975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B8110-414D-4933-B08E-F62E766B1C7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B30853-9EF1-4590-9478-3066D43D1929}">
      <dgm:prSet phldrT="[Текст]"/>
      <dgm:spPr/>
      <dgm:t>
        <a:bodyPr/>
        <a:lstStyle/>
        <a:p>
          <a:r>
            <a:rPr lang="ru-RU" dirty="0" smtClean="0"/>
            <a:t>Способы регистрации в качестве налогоплательщика</a:t>
          </a:r>
          <a:endParaRPr lang="ru-RU" dirty="0"/>
        </a:p>
      </dgm:t>
    </dgm:pt>
    <dgm:pt modelId="{5FDB61EE-7180-4DD7-AC96-09FAFABF8428}" type="parTrans" cxnId="{F4E99EAC-60B8-473A-A2C4-C4935BE9BF2A}">
      <dgm:prSet/>
      <dgm:spPr/>
      <dgm:t>
        <a:bodyPr/>
        <a:lstStyle/>
        <a:p>
          <a:endParaRPr lang="ru-RU"/>
        </a:p>
      </dgm:t>
    </dgm:pt>
    <dgm:pt modelId="{4363D404-3F98-47E1-8F6C-4955B60A66F6}" type="sibTrans" cxnId="{F4E99EAC-60B8-473A-A2C4-C4935BE9BF2A}">
      <dgm:prSet/>
      <dgm:spPr/>
      <dgm:t>
        <a:bodyPr/>
        <a:lstStyle/>
        <a:p>
          <a:endParaRPr lang="ru-RU"/>
        </a:p>
      </dgm:t>
    </dgm:pt>
    <dgm:pt modelId="{7D76DA2B-383D-4DD6-A926-4EADEAFEB0BC}">
      <dgm:prSet phldrT="[Текст]"/>
      <dgm:spPr/>
      <dgm:t>
        <a:bodyPr/>
        <a:lstStyle/>
        <a:p>
          <a:r>
            <a:rPr lang="ru-RU" dirty="0" smtClean="0"/>
            <a:t>Мобильное приложение «Мой налог»</a:t>
          </a:r>
          <a:endParaRPr lang="ru-RU" dirty="0"/>
        </a:p>
      </dgm:t>
    </dgm:pt>
    <dgm:pt modelId="{5B979AAD-9885-47A4-9081-2B78F2092DA4}" type="parTrans" cxnId="{0DFD4B1E-88C6-4912-B95C-FD1EB52385B3}">
      <dgm:prSet/>
      <dgm:spPr/>
      <dgm:t>
        <a:bodyPr/>
        <a:lstStyle/>
        <a:p>
          <a:endParaRPr lang="ru-RU"/>
        </a:p>
      </dgm:t>
    </dgm:pt>
    <dgm:pt modelId="{B2114351-4CC6-4818-9E20-569E7C49670B}" type="sibTrans" cxnId="{0DFD4B1E-88C6-4912-B95C-FD1EB52385B3}">
      <dgm:prSet/>
      <dgm:spPr/>
      <dgm:t>
        <a:bodyPr/>
        <a:lstStyle/>
        <a:p>
          <a:endParaRPr lang="ru-RU"/>
        </a:p>
      </dgm:t>
    </dgm:pt>
    <dgm:pt modelId="{DFA880FB-8076-4669-B553-280A22124346}">
      <dgm:prSet phldrT="[Текст]"/>
      <dgm:spPr/>
      <dgm:t>
        <a:bodyPr/>
        <a:lstStyle/>
        <a:p>
          <a:r>
            <a:rPr lang="ru-RU" dirty="0" smtClean="0"/>
            <a:t>Единый портал государственных и муниципальных услуг</a:t>
          </a:r>
          <a:endParaRPr lang="ru-RU" dirty="0"/>
        </a:p>
      </dgm:t>
    </dgm:pt>
    <dgm:pt modelId="{AD7BAEE7-72A3-40F5-9E88-975E4651A99C}" type="parTrans" cxnId="{47CF2C18-4458-41C0-82FD-FEB5C3D62094}">
      <dgm:prSet/>
      <dgm:spPr/>
      <dgm:t>
        <a:bodyPr/>
        <a:lstStyle/>
        <a:p>
          <a:endParaRPr lang="ru-RU"/>
        </a:p>
      </dgm:t>
    </dgm:pt>
    <dgm:pt modelId="{7BF9D323-D1A8-4832-AE36-C34DB3D9C284}" type="sibTrans" cxnId="{47CF2C18-4458-41C0-82FD-FEB5C3D62094}">
      <dgm:prSet/>
      <dgm:spPr/>
      <dgm:t>
        <a:bodyPr/>
        <a:lstStyle/>
        <a:p>
          <a:endParaRPr lang="ru-RU"/>
        </a:p>
      </dgm:t>
    </dgm:pt>
    <dgm:pt modelId="{4171C36B-36C5-4992-967C-3656502D838C}">
      <dgm:prSet phldrT="[Текст]"/>
      <dgm:spPr/>
      <dgm:t>
        <a:bodyPr/>
        <a:lstStyle/>
        <a:p>
          <a:r>
            <a:rPr lang="ru-RU" dirty="0" smtClean="0"/>
            <a:t>Кабинет налогоплательщика «Налога на профессиональный доход» на сайте ФНС России</a:t>
          </a:r>
          <a:endParaRPr lang="ru-RU" dirty="0"/>
        </a:p>
      </dgm:t>
    </dgm:pt>
    <dgm:pt modelId="{9D3BA9B7-9D9C-4E96-8E18-79964CA98D66}" type="parTrans" cxnId="{F3C2509D-C15E-4EB3-8CA7-4A291FBAA904}">
      <dgm:prSet/>
      <dgm:spPr/>
      <dgm:t>
        <a:bodyPr/>
        <a:lstStyle/>
        <a:p>
          <a:endParaRPr lang="ru-RU"/>
        </a:p>
      </dgm:t>
    </dgm:pt>
    <dgm:pt modelId="{C148CF89-D28F-4FD5-9F53-B51043D218CF}" type="sibTrans" cxnId="{F3C2509D-C15E-4EB3-8CA7-4A291FBAA904}">
      <dgm:prSet/>
      <dgm:spPr/>
      <dgm:t>
        <a:bodyPr/>
        <a:lstStyle/>
        <a:p>
          <a:endParaRPr lang="ru-RU"/>
        </a:p>
      </dgm:t>
    </dgm:pt>
    <dgm:pt modelId="{38A965BF-5749-4E60-8D3D-B6F87E212CDC}">
      <dgm:prSet phldrT="[Текст]"/>
      <dgm:spPr/>
      <dgm:t>
        <a:bodyPr/>
        <a:lstStyle/>
        <a:p>
          <a:r>
            <a:rPr lang="ru-RU" dirty="0" smtClean="0"/>
            <a:t>Уполномоченные банки (например, Сбербанк)</a:t>
          </a:r>
          <a:endParaRPr lang="ru-RU" dirty="0"/>
        </a:p>
      </dgm:t>
    </dgm:pt>
    <dgm:pt modelId="{7FB0EEB4-F6DF-4EE5-827A-755EF24D83FE}" type="parTrans" cxnId="{A0C91B49-F3A0-438F-861E-9DB4315184DD}">
      <dgm:prSet/>
      <dgm:spPr/>
      <dgm:t>
        <a:bodyPr/>
        <a:lstStyle/>
        <a:p>
          <a:endParaRPr lang="ru-RU"/>
        </a:p>
      </dgm:t>
    </dgm:pt>
    <dgm:pt modelId="{7E9A24E8-E5ED-40C3-9EA1-2A846C051A0D}" type="sibTrans" cxnId="{A0C91B49-F3A0-438F-861E-9DB4315184DD}">
      <dgm:prSet/>
      <dgm:spPr/>
      <dgm:t>
        <a:bodyPr/>
        <a:lstStyle/>
        <a:p>
          <a:endParaRPr lang="ru-RU"/>
        </a:p>
      </dgm:t>
    </dgm:pt>
    <dgm:pt modelId="{C56AA717-0CE7-43D5-94B6-46A48B0EE051}" type="pres">
      <dgm:prSet presAssocID="{BAEB8110-414D-4933-B08E-F62E766B1C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724FC8-1211-4518-A945-2500C8A4967D}" type="pres">
      <dgm:prSet presAssocID="{83B30853-9EF1-4590-9478-3066D43D1929}" presName="vertOne" presStyleCnt="0"/>
      <dgm:spPr/>
    </dgm:pt>
    <dgm:pt modelId="{A65EB1BB-BCCC-4518-B551-CEFF06673393}" type="pres">
      <dgm:prSet presAssocID="{83B30853-9EF1-4590-9478-3066D43D192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185A34-9FC8-41EA-A747-A59E2D4DE1D8}" type="pres">
      <dgm:prSet presAssocID="{83B30853-9EF1-4590-9478-3066D43D1929}" presName="parTransOne" presStyleCnt="0"/>
      <dgm:spPr/>
    </dgm:pt>
    <dgm:pt modelId="{3CD54ACA-6347-401E-825B-B4D24402FDAD}" type="pres">
      <dgm:prSet presAssocID="{83B30853-9EF1-4590-9478-3066D43D1929}" presName="horzOne" presStyleCnt="0"/>
      <dgm:spPr/>
    </dgm:pt>
    <dgm:pt modelId="{3DE34A4F-C4EB-4927-B3BC-813015460FA1}" type="pres">
      <dgm:prSet presAssocID="{7D76DA2B-383D-4DD6-A926-4EADEAFEB0BC}" presName="vertTwo" presStyleCnt="0"/>
      <dgm:spPr/>
    </dgm:pt>
    <dgm:pt modelId="{4D399D83-B711-487C-B467-A58F15DFBA0B}" type="pres">
      <dgm:prSet presAssocID="{7D76DA2B-383D-4DD6-A926-4EADEAFEB0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D4456-77D4-4E66-BB5C-372608EF3DF9}" type="pres">
      <dgm:prSet presAssocID="{7D76DA2B-383D-4DD6-A926-4EADEAFEB0BC}" presName="parTransTwo" presStyleCnt="0"/>
      <dgm:spPr/>
    </dgm:pt>
    <dgm:pt modelId="{230C4542-9A44-4988-9BBE-835D13B5A656}" type="pres">
      <dgm:prSet presAssocID="{7D76DA2B-383D-4DD6-A926-4EADEAFEB0BC}" presName="horzTwo" presStyleCnt="0"/>
      <dgm:spPr/>
    </dgm:pt>
    <dgm:pt modelId="{50C32D60-D635-4EA3-94E4-4CE6D3EC0CB7}" type="pres">
      <dgm:prSet presAssocID="{4171C36B-36C5-4992-967C-3656502D838C}" presName="vertThree" presStyleCnt="0"/>
      <dgm:spPr/>
    </dgm:pt>
    <dgm:pt modelId="{05BEF0BA-A6AC-4234-9647-02647CA48EC7}" type="pres">
      <dgm:prSet presAssocID="{4171C36B-36C5-4992-967C-3656502D838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E964D-9F23-4533-A9B2-2609D4C85977}" type="pres">
      <dgm:prSet presAssocID="{4171C36B-36C5-4992-967C-3656502D838C}" presName="horzThree" presStyleCnt="0"/>
      <dgm:spPr/>
    </dgm:pt>
    <dgm:pt modelId="{6A13F243-D258-433D-AF31-5310FE62A39E}" type="pres">
      <dgm:prSet presAssocID="{B2114351-4CC6-4818-9E20-569E7C49670B}" presName="sibSpaceTwo" presStyleCnt="0"/>
      <dgm:spPr/>
    </dgm:pt>
    <dgm:pt modelId="{DEE835CD-8357-48BE-AA5F-7B088CEE462E}" type="pres">
      <dgm:prSet presAssocID="{38A965BF-5749-4E60-8D3D-B6F87E212CDC}" presName="vertTwo" presStyleCnt="0"/>
      <dgm:spPr/>
    </dgm:pt>
    <dgm:pt modelId="{D7F5788E-6EB3-4AF6-BFE0-C37DFDB8FC3B}" type="pres">
      <dgm:prSet presAssocID="{38A965BF-5749-4E60-8D3D-B6F87E212C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E7079-8D45-4001-A057-CAAE343AC7CA}" type="pres">
      <dgm:prSet presAssocID="{38A965BF-5749-4E60-8D3D-B6F87E212CDC}" presName="parTransTwo" presStyleCnt="0"/>
      <dgm:spPr/>
    </dgm:pt>
    <dgm:pt modelId="{BEC9F94B-5351-466F-946A-17BAD09095DB}" type="pres">
      <dgm:prSet presAssocID="{38A965BF-5749-4E60-8D3D-B6F87E212CDC}" presName="horzTwo" presStyleCnt="0"/>
      <dgm:spPr/>
    </dgm:pt>
    <dgm:pt modelId="{C07ADB5B-7B01-40AB-A894-F8D468038C10}" type="pres">
      <dgm:prSet presAssocID="{DFA880FB-8076-4669-B553-280A22124346}" presName="vertThree" presStyleCnt="0"/>
      <dgm:spPr/>
    </dgm:pt>
    <dgm:pt modelId="{83E44FB2-A6FB-42D3-8490-AE8046DADF2C}" type="pres">
      <dgm:prSet presAssocID="{DFA880FB-8076-4669-B553-280A2212434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B1578-557F-40EA-9DC0-AD07B30456EE}" type="pres">
      <dgm:prSet presAssocID="{DFA880FB-8076-4669-B553-280A22124346}" presName="horzThree" presStyleCnt="0"/>
      <dgm:spPr/>
    </dgm:pt>
  </dgm:ptLst>
  <dgm:cxnLst>
    <dgm:cxn modelId="{213C9701-414A-46F8-A432-B52896A743B2}" type="presOf" srcId="{4171C36B-36C5-4992-967C-3656502D838C}" destId="{05BEF0BA-A6AC-4234-9647-02647CA48EC7}" srcOrd="0" destOrd="0" presId="urn:microsoft.com/office/officeart/2005/8/layout/hierarchy4"/>
    <dgm:cxn modelId="{A0C91B49-F3A0-438F-861E-9DB4315184DD}" srcId="{83B30853-9EF1-4590-9478-3066D43D1929}" destId="{38A965BF-5749-4E60-8D3D-B6F87E212CDC}" srcOrd="1" destOrd="0" parTransId="{7FB0EEB4-F6DF-4EE5-827A-755EF24D83FE}" sibTransId="{7E9A24E8-E5ED-40C3-9EA1-2A846C051A0D}"/>
    <dgm:cxn modelId="{F4E99EAC-60B8-473A-A2C4-C4935BE9BF2A}" srcId="{BAEB8110-414D-4933-B08E-F62E766B1C74}" destId="{83B30853-9EF1-4590-9478-3066D43D1929}" srcOrd="0" destOrd="0" parTransId="{5FDB61EE-7180-4DD7-AC96-09FAFABF8428}" sibTransId="{4363D404-3F98-47E1-8F6C-4955B60A66F6}"/>
    <dgm:cxn modelId="{34624627-E426-49E6-993B-C00582FB74A0}" type="presOf" srcId="{BAEB8110-414D-4933-B08E-F62E766B1C74}" destId="{C56AA717-0CE7-43D5-94B6-46A48B0EE051}" srcOrd="0" destOrd="0" presId="urn:microsoft.com/office/officeart/2005/8/layout/hierarchy4"/>
    <dgm:cxn modelId="{F3C2509D-C15E-4EB3-8CA7-4A291FBAA904}" srcId="{7D76DA2B-383D-4DD6-A926-4EADEAFEB0BC}" destId="{4171C36B-36C5-4992-967C-3656502D838C}" srcOrd="0" destOrd="0" parTransId="{9D3BA9B7-9D9C-4E96-8E18-79964CA98D66}" sibTransId="{C148CF89-D28F-4FD5-9F53-B51043D218CF}"/>
    <dgm:cxn modelId="{0DFD4B1E-88C6-4912-B95C-FD1EB52385B3}" srcId="{83B30853-9EF1-4590-9478-3066D43D1929}" destId="{7D76DA2B-383D-4DD6-A926-4EADEAFEB0BC}" srcOrd="0" destOrd="0" parTransId="{5B979AAD-9885-47A4-9081-2B78F2092DA4}" sibTransId="{B2114351-4CC6-4818-9E20-569E7C49670B}"/>
    <dgm:cxn modelId="{47CF2C18-4458-41C0-82FD-FEB5C3D62094}" srcId="{38A965BF-5749-4E60-8D3D-B6F87E212CDC}" destId="{DFA880FB-8076-4669-B553-280A22124346}" srcOrd="0" destOrd="0" parTransId="{AD7BAEE7-72A3-40F5-9E88-975E4651A99C}" sibTransId="{7BF9D323-D1A8-4832-AE36-C34DB3D9C284}"/>
    <dgm:cxn modelId="{2916ACB0-9975-4E06-8B22-931A7F65E680}" type="presOf" srcId="{7D76DA2B-383D-4DD6-A926-4EADEAFEB0BC}" destId="{4D399D83-B711-487C-B467-A58F15DFBA0B}" srcOrd="0" destOrd="0" presId="urn:microsoft.com/office/officeart/2005/8/layout/hierarchy4"/>
    <dgm:cxn modelId="{CBF5E416-887E-4491-855D-16DA9AF599F8}" type="presOf" srcId="{83B30853-9EF1-4590-9478-3066D43D1929}" destId="{A65EB1BB-BCCC-4518-B551-CEFF06673393}" srcOrd="0" destOrd="0" presId="urn:microsoft.com/office/officeart/2005/8/layout/hierarchy4"/>
    <dgm:cxn modelId="{EA3C39BD-D595-40E6-8282-E1D3540F2BE8}" type="presOf" srcId="{38A965BF-5749-4E60-8D3D-B6F87E212CDC}" destId="{D7F5788E-6EB3-4AF6-BFE0-C37DFDB8FC3B}" srcOrd="0" destOrd="0" presId="urn:microsoft.com/office/officeart/2005/8/layout/hierarchy4"/>
    <dgm:cxn modelId="{76B09085-3982-4A33-BD50-C52B19F4CBB2}" type="presOf" srcId="{DFA880FB-8076-4669-B553-280A22124346}" destId="{83E44FB2-A6FB-42D3-8490-AE8046DADF2C}" srcOrd="0" destOrd="0" presId="urn:microsoft.com/office/officeart/2005/8/layout/hierarchy4"/>
    <dgm:cxn modelId="{5051302F-D284-4A41-84F4-CB7F183FEDE9}" type="presParOf" srcId="{C56AA717-0CE7-43D5-94B6-46A48B0EE051}" destId="{6F724FC8-1211-4518-A945-2500C8A4967D}" srcOrd="0" destOrd="0" presId="urn:microsoft.com/office/officeart/2005/8/layout/hierarchy4"/>
    <dgm:cxn modelId="{C93D7B88-FB7A-46F0-AD78-1B8421CB2DBA}" type="presParOf" srcId="{6F724FC8-1211-4518-A945-2500C8A4967D}" destId="{A65EB1BB-BCCC-4518-B551-CEFF06673393}" srcOrd="0" destOrd="0" presId="urn:microsoft.com/office/officeart/2005/8/layout/hierarchy4"/>
    <dgm:cxn modelId="{96F1D9C8-7736-4A75-92E4-39E6373ED78C}" type="presParOf" srcId="{6F724FC8-1211-4518-A945-2500C8A4967D}" destId="{B1185A34-9FC8-41EA-A747-A59E2D4DE1D8}" srcOrd="1" destOrd="0" presId="urn:microsoft.com/office/officeart/2005/8/layout/hierarchy4"/>
    <dgm:cxn modelId="{322C210A-8BFF-453A-9648-D8F94E1510B7}" type="presParOf" srcId="{6F724FC8-1211-4518-A945-2500C8A4967D}" destId="{3CD54ACA-6347-401E-825B-B4D24402FDAD}" srcOrd="2" destOrd="0" presId="urn:microsoft.com/office/officeart/2005/8/layout/hierarchy4"/>
    <dgm:cxn modelId="{88B91E75-565C-45DD-BA47-956D1F965B2E}" type="presParOf" srcId="{3CD54ACA-6347-401E-825B-B4D24402FDAD}" destId="{3DE34A4F-C4EB-4927-B3BC-813015460FA1}" srcOrd="0" destOrd="0" presId="urn:microsoft.com/office/officeart/2005/8/layout/hierarchy4"/>
    <dgm:cxn modelId="{099F60CA-4D08-4284-A584-164168FC7829}" type="presParOf" srcId="{3DE34A4F-C4EB-4927-B3BC-813015460FA1}" destId="{4D399D83-B711-487C-B467-A58F15DFBA0B}" srcOrd="0" destOrd="0" presId="urn:microsoft.com/office/officeart/2005/8/layout/hierarchy4"/>
    <dgm:cxn modelId="{398B3197-F363-4E83-A3EB-41A0C6975A99}" type="presParOf" srcId="{3DE34A4F-C4EB-4927-B3BC-813015460FA1}" destId="{CC1D4456-77D4-4E66-BB5C-372608EF3DF9}" srcOrd="1" destOrd="0" presId="urn:microsoft.com/office/officeart/2005/8/layout/hierarchy4"/>
    <dgm:cxn modelId="{7C3A813D-E46E-4734-9199-B1C2AB5834B9}" type="presParOf" srcId="{3DE34A4F-C4EB-4927-B3BC-813015460FA1}" destId="{230C4542-9A44-4988-9BBE-835D13B5A656}" srcOrd="2" destOrd="0" presId="urn:microsoft.com/office/officeart/2005/8/layout/hierarchy4"/>
    <dgm:cxn modelId="{184FD20F-02F4-463D-A0B9-27AC4031DE1C}" type="presParOf" srcId="{230C4542-9A44-4988-9BBE-835D13B5A656}" destId="{50C32D60-D635-4EA3-94E4-4CE6D3EC0CB7}" srcOrd="0" destOrd="0" presId="urn:microsoft.com/office/officeart/2005/8/layout/hierarchy4"/>
    <dgm:cxn modelId="{BDA8380E-0094-404B-A2C5-A7B485819FE3}" type="presParOf" srcId="{50C32D60-D635-4EA3-94E4-4CE6D3EC0CB7}" destId="{05BEF0BA-A6AC-4234-9647-02647CA48EC7}" srcOrd="0" destOrd="0" presId="urn:microsoft.com/office/officeart/2005/8/layout/hierarchy4"/>
    <dgm:cxn modelId="{519E9D81-D551-484D-A1F4-B87E5191B901}" type="presParOf" srcId="{50C32D60-D635-4EA3-94E4-4CE6D3EC0CB7}" destId="{546E964D-9F23-4533-A9B2-2609D4C85977}" srcOrd="1" destOrd="0" presId="urn:microsoft.com/office/officeart/2005/8/layout/hierarchy4"/>
    <dgm:cxn modelId="{F3080919-365D-49BB-8F76-48F7C9CB5BAC}" type="presParOf" srcId="{3CD54ACA-6347-401E-825B-B4D24402FDAD}" destId="{6A13F243-D258-433D-AF31-5310FE62A39E}" srcOrd="1" destOrd="0" presId="urn:microsoft.com/office/officeart/2005/8/layout/hierarchy4"/>
    <dgm:cxn modelId="{F54BD763-EE53-4B7A-9C6A-378BA8F2E857}" type="presParOf" srcId="{3CD54ACA-6347-401E-825B-B4D24402FDAD}" destId="{DEE835CD-8357-48BE-AA5F-7B088CEE462E}" srcOrd="2" destOrd="0" presId="urn:microsoft.com/office/officeart/2005/8/layout/hierarchy4"/>
    <dgm:cxn modelId="{0F5ACF5B-6889-4929-A248-44A3F607CADF}" type="presParOf" srcId="{DEE835CD-8357-48BE-AA5F-7B088CEE462E}" destId="{D7F5788E-6EB3-4AF6-BFE0-C37DFDB8FC3B}" srcOrd="0" destOrd="0" presId="urn:microsoft.com/office/officeart/2005/8/layout/hierarchy4"/>
    <dgm:cxn modelId="{883A053A-0645-4317-83A6-ED713BEDD83D}" type="presParOf" srcId="{DEE835CD-8357-48BE-AA5F-7B088CEE462E}" destId="{0D7E7079-8D45-4001-A057-CAAE343AC7CA}" srcOrd="1" destOrd="0" presId="urn:microsoft.com/office/officeart/2005/8/layout/hierarchy4"/>
    <dgm:cxn modelId="{15BE3F58-E0B1-451C-983E-043603359B72}" type="presParOf" srcId="{DEE835CD-8357-48BE-AA5F-7B088CEE462E}" destId="{BEC9F94B-5351-466F-946A-17BAD09095DB}" srcOrd="2" destOrd="0" presId="urn:microsoft.com/office/officeart/2005/8/layout/hierarchy4"/>
    <dgm:cxn modelId="{45C38ED9-1295-4D8A-BE1C-A820D56B079B}" type="presParOf" srcId="{BEC9F94B-5351-466F-946A-17BAD09095DB}" destId="{C07ADB5B-7B01-40AB-A894-F8D468038C10}" srcOrd="0" destOrd="0" presId="urn:microsoft.com/office/officeart/2005/8/layout/hierarchy4"/>
    <dgm:cxn modelId="{C87DC8E9-73AF-476E-886A-DB22C7B6DA86}" type="presParOf" srcId="{C07ADB5B-7B01-40AB-A894-F8D468038C10}" destId="{83E44FB2-A6FB-42D3-8490-AE8046DADF2C}" srcOrd="0" destOrd="0" presId="urn:microsoft.com/office/officeart/2005/8/layout/hierarchy4"/>
    <dgm:cxn modelId="{236D452F-502D-43B5-A53D-76DB7659095C}" type="presParOf" srcId="{C07ADB5B-7B01-40AB-A894-F8D468038C10}" destId="{038B1578-557F-40EA-9DC0-AD07B30456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03E2-449B-4AFC-8476-2304CE59EB95}">
      <dsp:nvSpPr>
        <dsp:cNvPr id="0" name=""/>
        <dsp:cNvSpPr/>
      </dsp:nvSpPr>
      <dsp:spPr>
        <a:xfrm>
          <a:off x="1883" y="2458"/>
          <a:ext cx="10509400" cy="140108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Условия применения налога на профессиональный доход:</a:t>
          </a:r>
          <a:endParaRPr lang="ru-RU" sz="3700" kern="1200" dirty="0"/>
        </a:p>
      </dsp:txBody>
      <dsp:txXfrm>
        <a:off x="42919" y="43494"/>
        <a:ext cx="10427328" cy="1319012"/>
      </dsp:txXfrm>
    </dsp:sp>
    <dsp:sp modelId="{9CFFD5E9-B251-4B3A-A139-4865A5F009B6}">
      <dsp:nvSpPr>
        <dsp:cNvPr id="0" name=""/>
        <dsp:cNvSpPr/>
      </dsp:nvSpPr>
      <dsp:spPr>
        <a:xfrm>
          <a:off x="1883" y="1514217"/>
          <a:ext cx="10509400" cy="1401084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 не превышает 2 400 тыс. руб.</a:t>
          </a:r>
          <a:endParaRPr lang="ru-RU" sz="3700" kern="1200" dirty="0"/>
        </a:p>
      </dsp:txBody>
      <dsp:txXfrm>
        <a:off x="42919" y="1555253"/>
        <a:ext cx="10427328" cy="1319012"/>
      </dsp:txXfrm>
    </dsp:sp>
    <dsp:sp modelId="{8DF369B2-2113-46FF-AA5A-58957E3B6CC2}">
      <dsp:nvSpPr>
        <dsp:cNvPr id="0" name=""/>
        <dsp:cNvSpPr/>
      </dsp:nvSpPr>
      <dsp:spPr>
        <a:xfrm>
          <a:off x="1883" y="3025977"/>
          <a:ext cx="10509400" cy="1401084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Не осуществляется перепродажа товаров, имущественных прав</a:t>
          </a:r>
          <a:endParaRPr lang="ru-RU" sz="3600" kern="1200" dirty="0"/>
        </a:p>
      </dsp:txBody>
      <dsp:txXfrm>
        <a:off x="42919" y="3067013"/>
        <a:ext cx="10427328" cy="1319012"/>
      </dsp:txXfrm>
    </dsp:sp>
    <dsp:sp modelId="{DB0E2CC7-7731-4279-AD2E-8285E332D026}">
      <dsp:nvSpPr>
        <dsp:cNvPr id="0" name=""/>
        <dsp:cNvSpPr/>
      </dsp:nvSpPr>
      <dsp:spPr>
        <a:xfrm>
          <a:off x="0" y="4608512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Получение дохода от самостоятельного ведения деятельности или использования имущества</a:t>
          </a:r>
          <a:endParaRPr lang="ru-RU" sz="2200" kern="1200" dirty="0"/>
        </a:p>
      </dsp:txBody>
      <dsp:txXfrm>
        <a:off x="41036" y="4649548"/>
        <a:ext cx="3372694" cy="1319012"/>
      </dsp:txXfrm>
    </dsp:sp>
    <dsp:sp modelId="{E88455E7-BCAC-4AB8-8AA8-9D2B239F68B5}">
      <dsp:nvSpPr>
        <dsp:cNvPr id="0" name=""/>
        <dsp:cNvSpPr/>
      </dsp:nvSpPr>
      <dsp:spPr>
        <a:xfrm>
          <a:off x="1883" y="6049497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Ведение деятельности в регионе проведения эксперимента</a:t>
          </a:r>
          <a:endParaRPr lang="ru-RU" sz="2200" kern="1200" dirty="0"/>
        </a:p>
      </dsp:txBody>
      <dsp:txXfrm>
        <a:off x="42919" y="6090533"/>
        <a:ext cx="3372694" cy="1319012"/>
      </dsp:txXfrm>
    </dsp:sp>
    <dsp:sp modelId="{2176E311-20A3-4A50-8F39-4591E1D6A20A}">
      <dsp:nvSpPr>
        <dsp:cNvPr id="0" name=""/>
        <dsp:cNvSpPr/>
      </dsp:nvSpPr>
      <dsp:spPr>
        <a:xfrm>
          <a:off x="3529200" y="4537737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Отсутствует работодатель, с которым заключен трудовой договор</a:t>
          </a:r>
        </a:p>
      </dsp:txBody>
      <dsp:txXfrm>
        <a:off x="3570236" y="4578773"/>
        <a:ext cx="3372694" cy="1319012"/>
      </dsp:txXfrm>
    </dsp:sp>
    <dsp:sp modelId="{C386DD5C-702B-404E-9902-7F2DA47A70C9}">
      <dsp:nvSpPr>
        <dsp:cNvPr id="0" name=""/>
        <dsp:cNvSpPr/>
      </dsp:nvSpPr>
      <dsp:spPr>
        <a:xfrm>
          <a:off x="3529200" y="6049497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 привлекаются наемные работники по трудовым договорам</a:t>
          </a:r>
        </a:p>
      </dsp:txBody>
      <dsp:txXfrm>
        <a:off x="3570236" y="6090533"/>
        <a:ext cx="3372694" cy="1319012"/>
      </dsp:txXfrm>
    </dsp:sp>
    <dsp:sp modelId="{34E13EB5-2BB2-4ABC-8D8C-9077BB92F997}">
      <dsp:nvSpPr>
        <dsp:cNvPr id="0" name=""/>
        <dsp:cNvSpPr/>
      </dsp:nvSpPr>
      <dsp:spPr>
        <a:xfrm>
          <a:off x="7056517" y="4537737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осуществляется реализация подакцизных товаров, товаров, подлежащих обязательной маркировке </a:t>
          </a:r>
          <a:endParaRPr lang="ru-RU" sz="2000" kern="1200" dirty="0"/>
        </a:p>
      </dsp:txBody>
      <dsp:txXfrm>
        <a:off x="7097553" y="4578773"/>
        <a:ext cx="3372694" cy="1319012"/>
      </dsp:txXfrm>
    </dsp:sp>
    <dsp:sp modelId="{CB3DF1F7-5353-4C6C-B7BD-165820FB51DC}">
      <dsp:nvSpPr>
        <dsp:cNvPr id="0" name=""/>
        <dsp:cNvSpPr/>
      </dsp:nvSpPr>
      <dsp:spPr>
        <a:xfrm>
          <a:off x="7056517" y="6049497"/>
          <a:ext cx="3454766" cy="1401084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ограничения (договор комиссии, поручения или агентский договор, добыча и реализация полезных ископаемых)</a:t>
          </a:r>
          <a:endParaRPr lang="ru-RU" sz="2000" kern="1200" dirty="0"/>
        </a:p>
      </dsp:txBody>
      <dsp:txXfrm>
        <a:off x="7097553" y="6090533"/>
        <a:ext cx="3372694" cy="1319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3470-2DDC-475C-B6A6-E8E68F60BA29}">
      <dsp:nvSpPr>
        <dsp:cNvPr id="0" name=""/>
        <dsp:cNvSpPr/>
      </dsp:nvSpPr>
      <dsp:spPr>
        <a:xfrm>
          <a:off x="4328529" y="1861"/>
          <a:ext cx="2036340" cy="1323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Юридические консультации и ведение бухгалтерии</a:t>
          </a:r>
          <a:endParaRPr lang="ru-RU" sz="2000" b="1" kern="1200" dirty="0"/>
        </a:p>
      </dsp:txBody>
      <dsp:txXfrm>
        <a:off x="4393143" y="66475"/>
        <a:ext cx="1907112" cy="1194393"/>
      </dsp:txXfrm>
    </dsp:sp>
    <dsp:sp modelId="{02D2D7B0-25B9-4469-8662-2D25BFF87965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4148128" y="175509"/>
              </a:moveTo>
              <a:arcTo wR="3116959" hR="3116959" stAng="17359132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2CCCC-3B3B-4F67-A710-C340986578B4}">
      <dsp:nvSpPr>
        <dsp:cNvPr id="0" name=""/>
        <dsp:cNvSpPr/>
      </dsp:nvSpPr>
      <dsp:spPr>
        <a:xfrm>
          <a:off x="7027895" y="1560340"/>
          <a:ext cx="2036340" cy="1323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Услуги по перевозке пассажиров и грузов</a:t>
          </a:r>
          <a:endParaRPr lang="ru-RU" sz="2000" b="1" kern="1200" dirty="0"/>
        </a:p>
      </dsp:txBody>
      <dsp:txXfrm>
        <a:off x="7092509" y="1624954"/>
        <a:ext cx="1907112" cy="1194393"/>
      </dsp:txXfrm>
    </dsp:sp>
    <dsp:sp modelId="{0C5C44AC-3426-4D5E-9B29-1DD56065EE20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6107269" y="2237480"/>
              </a:moveTo>
              <a:arcTo wR="3116959" hR="3116959" stAng="20616653" swAng="1966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7E22-7D42-4D4A-AB38-3815F8FEF670}">
      <dsp:nvSpPr>
        <dsp:cNvPr id="0" name=""/>
        <dsp:cNvSpPr/>
      </dsp:nvSpPr>
      <dsp:spPr>
        <a:xfrm>
          <a:off x="7027895" y="4677300"/>
          <a:ext cx="2036340" cy="13236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Оказание косметологических услуг</a:t>
          </a:r>
          <a:endParaRPr lang="ru-RU" sz="2000" b="1" kern="1200" dirty="0"/>
        </a:p>
      </dsp:txBody>
      <dsp:txXfrm>
        <a:off x="7092509" y="4741914"/>
        <a:ext cx="1907112" cy="1194393"/>
      </dsp:txXfrm>
    </dsp:sp>
    <dsp:sp modelId="{8E210520-D567-479C-B953-25AE845A8E84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5294769" y="5346888"/>
              </a:moveTo>
              <a:arcTo wR="3116959" hR="3116959" stAng="2740647" swAng="150022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3FB7-A340-4146-95AF-67A24DEBAE84}">
      <dsp:nvSpPr>
        <dsp:cNvPr id="0" name=""/>
        <dsp:cNvSpPr/>
      </dsp:nvSpPr>
      <dsp:spPr>
        <a:xfrm>
          <a:off x="4328529" y="6235780"/>
          <a:ext cx="2036340" cy="13236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Продажа продукции собственного производства</a:t>
          </a:r>
          <a:endParaRPr lang="ru-RU" sz="2000" b="1" kern="1200" dirty="0"/>
        </a:p>
      </dsp:txBody>
      <dsp:txXfrm>
        <a:off x="4393143" y="6300394"/>
        <a:ext cx="1907112" cy="1194393"/>
      </dsp:txXfrm>
    </dsp:sp>
    <dsp:sp modelId="{A2E531E2-2B35-462B-BC66-EEE14DB2283D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2085791" y="6058409"/>
              </a:moveTo>
              <a:arcTo wR="3116959" hR="3116959" stAng="6559132" swAng="15002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94F10-F4A0-4811-B2F7-C070BB4ACFE8}">
      <dsp:nvSpPr>
        <dsp:cNvPr id="0" name=""/>
        <dsp:cNvSpPr/>
      </dsp:nvSpPr>
      <dsp:spPr>
        <a:xfrm>
          <a:off x="1629163" y="4677300"/>
          <a:ext cx="2036340" cy="13236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Сдача квартиры посуточно или на долгий срок</a:t>
          </a:r>
          <a:endParaRPr lang="ru-RU" sz="2000" b="1" kern="1200" dirty="0"/>
        </a:p>
      </dsp:txBody>
      <dsp:txXfrm>
        <a:off x="1693777" y="4741914"/>
        <a:ext cx="1907112" cy="1194393"/>
      </dsp:txXfrm>
    </dsp:sp>
    <dsp:sp modelId="{D8FE4EB8-C35C-486A-AF90-203CEDB9B82C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126649" y="3996438"/>
              </a:moveTo>
              <a:arcTo wR="3116959" hR="3116959" stAng="9816653" swAng="19666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59A3-A784-4990-9BB3-0D1554623EDE}">
      <dsp:nvSpPr>
        <dsp:cNvPr id="0" name=""/>
        <dsp:cNvSpPr/>
      </dsp:nvSpPr>
      <dsp:spPr>
        <a:xfrm>
          <a:off x="1629163" y="1560340"/>
          <a:ext cx="2036340" cy="1323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Фото и видео съемка на заказ</a:t>
          </a:r>
          <a:endParaRPr lang="ru-RU" sz="2000" b="1" kern="1200" dirty="0"/>
        </a:p>
      </dsp:txBody>
      <dsp:txXfrm>
        <a:off x="1693777" y="1624954"/>
        <a:ext cx="1907112" cy="1194393"/>
      </dsp:txXfrm>
    </dsp:sp>
    <dsp:sp modelId="{DC9822B0-E9A5-4DA7-B593-BBFD02D97562}">
      <dsp:nvSpPr>
        <dsp:cNvPr id="0" name=""/>
        <dsp:cNvSpPr/>
      </dsp:nvSpPr>
      <dsp:spPr>
        <a:xfrm>
          <a:off x="2229740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939149" y="887031"/>
              </a:moveTo>
              <a:arcTo wR="3116959" hR="3116959" stAng="13540647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EB1BB-BCCC-4518-B551-CEFF06673393}">
      <dsp:nvSpPr>
        <dsp:cNvPr id="0" name=""/>
        <dsp:cNvSpPr/>
      </dsp:nvSpPr>
      <dsp:spPr>
        <a:xfrm>
          <a:off x="3734" y="5357"/>
          <a:ext cx="10109725" cy="222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Способы регистрации в качестве налогоплательщика</a:t>
          </a:r>
          <a:endParaRPr lang="ru-RU" sz="5900" kern="1200" dirty="0"/>
        </a:p>
      </dsp:txBody>
      <dsp:txXfrm>
        <a:off x="69030" y="70653"/>
        <a:ext cx="9979133" cy="2098772"/>
      </dsp:txXfrm>
    </dsp:sp>
    <dsp:sp modelId="{4D399D83-B711-487C-B467-A58F15DFBA0B}">
      <dsp:nvSpPr>
        <dsp:cNvPr id="0" name=""/>
        <dsp:cNvSpPr/>
      </dsp:nvSpPr>
      <dsp:spPr>
        <a:xfrm>
          <a:off x="3734" y="2413709"/>
          <a:ext cx="4851115" cy="2229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Мобильное приложение «Мой налог»</a:t>
          </a:r>
          <a:endParaRPr lang="ru-RU" sz="4200" kern="1200" dirty="0"/>
        </a:p>
      </dsp:txBody>
      <dsp:txXfrm>
        <a:off x="69030" y="2479005"/>
        <a:ext cx="4720523" cy="2098772"/>
      </dsp:txXfrm>
    </dsp:sp>
    <dsp:sp modelId="{05BEF0BA-A6AC-4234-9647-02647CA48EC7}">
      <dsp:nvSpPr>
        <dsp:cNvPr id="0" name=""/>
        <dsp:cNvSpPr/>
      </dsp:nvSpPr>
      <dsp:spPr>
        <a:xfrm>
          <a:off x="3734" y="4822061"/>
          <a:ext cx="4851115" cy="2229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Кабинет налогоплательщика «Налога на профессиональный доход» на сайте ФНС России</a:t>
          </a:r>
          <a:endParaRPr lang="ru-RU" sz="2900" kern="1200" dirty="0"/>
        </a:p>
      </dsp:txBody>
      <dsp:txXfrm>
        <a:off x="69030" y="4887357"/>
        <a:ext cx="4720523" cy="2098772"/>
      </dsp:txXfrm>
    </dsp:sp>
    <dsp:sp modelId="{D7F5788E-6EB3-4AF6-BFE0-C37DFDB8FC3B}">
      <dsp:nvSpPr>
        <dsp:cNvPr id="0" name=""/>
        <dsp:cNvSpPr/>
      </dsp:nvSpPr>
      <dsp:spPr>
        <a:xfrm>
          <a:off x="5262344" y="2413709"/>
          <a:ext cx="4851115" cy="2229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Уполномоченные банки (например, Сбербанк)</a:t>
          </a:r>
          <a:endParaRPr lang="ru-RU" sz="4200" kern="1200" dirty="0"/>
        </a:p>
      </dsp:txBody>
      <dsp:txXfrm>
        <a:off x="5327640" y="2479005"/>
        <a:ext cx="4720523" cy="2098772"/>
      </dsp:txXfrm>
    </dsp:sp>
    <dsp:sp modelId="{83E44FB2-A6FB-42D3-8490-AE8046DADF2C}">
      <dsp:nvSpPr>
        <dsp:cNvPr id="0" name=""/>
        <dsp:cNvSpPr/>
      </dsp:nvSpPr>
      <dsp:spPr>
        <a:xfrm>
          <a:off x="5262344" y="4822061"/>
          <a:ext cx="4851115" cy="2229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Единый портал государственных и муниципальных услуг</a:t>
          </a:r>
          <a:endParaRPr lang="ru-RU" sz="2900" kern="1200" dirty="0"/>
        </a:p>
      </dsp:txBody>
      <dsp:txXfrm>
        <a:off x="5327640" y="4887357"/>
        <a:ext cx="4720523" cy="2098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2825" cy="835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5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08" y="-395833"/>
            <a:ext cx="10915451" cy="815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82350" cy="83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72825" cy="839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0115441"/>
              </p:ext>
            </p:extLst>
          </p:nvPr>
        </p:nvGraphicFramePr>
        <p:xfrm>
          <a:off x="90117" y="108223"/>
          <a:ext cx="10513168" cy="745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5246078"/>
              </p:ext>
            </p:extLst>
          </p:nvPr>
        </p:nvGraphicFramePr>
        <p:xfrm>
          <a:off x="1782233" y="1404320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0906833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8188" y="3276575"/>
            <a:ext cx="92890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Примеры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видов деятельности, в отношении которых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может применятся налог на профессиональный доход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3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953510"/>
              </p:ext>
            </p:extLst>
          </p:nvPr>
        </p:nvGraphicFramePr>
        <p:xfrm>
          <a:off x="234132" y="252239"/>
          <a:ext cx="10117195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3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255" y="5864692"/>
            <a:ext cx="4914652" cy="574787"/>
          </a:xfrm>
          <a:prstGeom prst="rect">
            <a:avLst/>
          </a:prstGeom>
        </p:spPr>
        <p:txBody>
          <a:bodyPr wrap="square" lIns="95518" tIns="47759" rIns="95518" bIns="47759">
            <a:spAutoFit/>
          </a:bodyPr>
          <a:lstStyle/>
          <a:p>
            <a:pPr algn="ctr">
              <a:lnSpc>
                <a:spcPts val="3134"/>
              </a:lnSpc>
              <a:defRPr/>
            </a:pPr>
            <a:r>
              <a:rPr lang="ru-RU" altLang="ru-RU" sz="63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284</a:t>
            </a:r>
            <a:r>
              <a:rPr lang="ru-RU" altLang="ru-RU" sz="1900" dirty="0">
                <a:solidFill>
                  <a:srgbClr val="E46C0A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тысячи участников </a:t>
            </a:r>
            <a:endParaRPr lang="ru-RU" altLang="ru-RU" sz="25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40031" y="121847"/>
            <a:ext cx="9935405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97" tIns="51499" rIns="102997" bIns="51499" anchor="ctr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600" b="1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anose="020F0502020204030204" pitchFamily="34" charset="0"/>
              </a:defRPr>
            </a:lvl9pPr>
          </a:lstStyle>
          <a:p>
            <a:pPr defTabSz="1009768" eaLnBrk="1" fontAlgn="auto" hangingPunct="1">
              <a:lnSpc>
                <a:spcPts val="2667"/>
              </a:lnSpc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Реализация проекта по налогу на профессиональный доход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45868" y="5696421"/>
            <a:ext cx="5426010" cy="911330"/>
          </a:xfrm>
          <a:prstGeom prst="rect">
            <a:avLst/>
          </a:prstGeom>
        </p:spPr>
        <p:txBody>
          <a:bodyPr wrap="square" lIns="95518" tIns="47759" rIns="95518" bIns="47759">
            <a:spAutoFit/>
          </a:bodyPr>
          <a:lstStyle/>
          <a:p>
            <a:pPr algn="ctr">
              <a:lnSpc>
                <a:spcPts val="3134"/>
              </a:lnSpc>
              <a:defRPr/>
            </a:pPr>
            <a:r>
              <a:rPr lang="ru-RU" altLang="ru-RU" sz="63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32,6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млрд. </a:t>
            </a:r>
            <a:r>
              <a:rPr lang="ru-RU" altLang="ru-RU" sz="2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 </a:t>
            </a:r>
            <a:r>
              <a:rPr lang="ru-RU" altLang="ru-RU" sz="2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сумма </a:t>
            </a:r>
            <a:r>
              <a:rPr lang="ru-RU" altLang="ru-RU" sz="2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полученного дохода</a:t>
            </a:r>
            <a:r>
              <a:rPr lang="ru-RU" altLang="ru-RU" sz="33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775" y="921947"/>
            <a:ext cx="5257917" cy="4774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548" y="1160010"/>
            <a:ext cx="2813812" cy="742782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Онлайн регистрация,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простая идентификация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19" y="2697584"/>
            <a:ext cx="2296041" cy="1065947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Расчет налога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налоговым органом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без отчетности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629" y="4599826"/>
            <a:ext cx="2648702" cy="742782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Справедливый единый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платеж выручки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415" y="1119838"/>
            <a:ext cx="2345735" cy="742782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Расчеты в «облаке»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ФНС без кассы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6691" y="2744783"/>
            <a:ext cx="2271997" cy="742782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Налоговый капитал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на развитие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842" y="4603540"/>
            <a:ext cx="2658320" cy="742782"/>
          </a:xfrm>
          <a:prstGeom prst="rect">
            <a:avLst/>
          </a:prstGeom>
          <a:noFill/>
        </p:spPr>
        <p:txBody>
          <a:bodyPr wrap="none" lIns="95518" tIns="47759" rIns="95518" bIns="47759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Интеграция с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интернет-платформами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8943"/>
            <a:ext cx="10071921" cy="835115"/>
          </a:xfrm>
          <a:prstGeom prst="rect">
            <a:avLst/>
          </a:prstGeom>
          <a:noFill/>
        </p:spPr>
        <p:txBody>
          <a:bodyPr wrap="square" lIns="95518" tIns="47759" rIns="95518" bIns="47759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B050"/>
                </a:solidFill>
              </a:rPr>
              <a:t>По состоянию на 01.10.2019 </a:t>
            </a:r>
            <a:r>
              <a:rPr lang="ru-RU" sz="1600" b="1" dirty="0" smtClean="0">
                <a:solidFill>
                  <a:srgbClr val="00B050"/>
                </a:solidFill>
              </a:rPr>
              <a:t>зарегистрировано </a:t>
            </a:r>
            <a:r>
              <a:rPr lang="ru-RU" sz="1600" b="1" dirty="0">
                <a:solidFill>
                  <a:srgbClr val="00B050"/>
                </a:solidFill>
              </a:rPr>
              <a:t>388 налогоплательщиков налога на профессиональный </a:t>
            </a:r>
            <a:r>
              <a:rPr lang="ru-RU" sz="1600" b="1" dirty="0" smtClean="0">
                <a:solidFill>
                  <a:srgbClr val="00B050"/>
                </a:solidFill>
              </a:rPr>
              <a:t>доход из числа </a:t>
            </a:r>
            <a:r>
              <a:rPr lang="ru-RU" sz="1600" b="1" dirty="0">
                <a:solidFill>
                  <a:srgbClr val="00B050"/>
                </a:solidFill>
              </a:rPr>
              <a:t>жителей Ханты-Мансийского автономного округа – </a:t>
            </a:r>
            <a:r>
              <a:rPr lang="ru-RU" sz="1600" b="1" dirty="0" smtClean="0">
                <a:solidFill>
                  <a:srgbClr val="00B050"/>
                </a:solidFill>
              </a:rPr>
              <a:t>Югры, осуществляющих деятельность на территории субъектов – участников эксперимента.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21312</TotalTime>
  <Words>238</Words>
  <Application>Microsoft Office PowerPoint</Application>
  <PresentationFormat>Произвольный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Копаткина Екатерина Николаевна</cp:lastModifiedBy>
  <cp:revision>266</cp:revision>
  <cp:lastPrinted>2019-08-27T17:08:54Z</cp:lastPrinted>
  <dcterms:created xsi:type="dcterms:W3CDTF">2013-02-14T04:24:52Z</dcterms:created>
  <dcterms:modified xsi:type="dcterms:W3CDTF">2020-05-22T05:04:14Z</dcterms:modified>
</cp:coreProperties>
</file>