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юджет" initials="Б" lastIdx="0" clrIdx="0">
    <p:extLst>
      <p:ext uri="{19B8F6BF-5375-455C-9EA6-DF929625EA0E}">
        <p15:presenceInfo xmlns:p15="http://schemas.microsoft.com/office/powerpoint/2012/main" userId="Бюдже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22.23</c:v>
                </c:pt>
                <c:pt idx="1">
                  <c:v>44.43</c:v>
                </c:pt>
                <c:pt idx="2">
                  <c:v>66.78</c:v>
                </c:pt>
                <c:pt idx="3">
                  <c:v>89.63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4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22,50%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2B29BE0-AA96-46BF-9335-0A31D631C1FD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60,31%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89,63%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22.5</c:v>
                </c:pt>
                <c:pt idx="1">
                  <c:v>41.83</c:v>
                </c:pt>
                <c:pt idx="2">
                  <c:v>60.31</c:v>
                </c:pt>
                <c:pt idx="3">
                  <c:v>89.63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4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9EEE4-A4F8-4690-9C2F-947876DB5507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EB556-FB11-4C0E-82E8-81E3A96B1C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B556-FB11-4C0E-82E8-81E3A96B1C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B556-FB11-4C0E-82E8-81E3A96B1C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51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9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27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6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143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57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8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2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4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1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58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6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1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467B-12B2-4FB3-B9E4-1ACC6252EC3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39848D-EA32-449A-9D54-52E74BADE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Исполнения бюджета Доходам    2020 год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28209"/>
              </p:ext>
            </p:extLst>
          </p:nvPr>
        </p:nvGraphicFramePr>
        <p:xfrm>
          <a:off x="989012" y="17099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039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Исполнения бюджета по Расходам 2020 год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27492"/>
              </p:ext>
            </p:extLst>
          </p:nvPr>
        </p:nvGraphicFramePr>
        <p:xfrm>
          <a:off x="989012" y="171956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33979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25</Words>
  <Application>Microsoft Office PowerPoint</Application>
  <PresentationFormat>Широкоэкранный</PresentationFormat>
  <Paragraphs>12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Легкий дым</vt:lpstr>
      <vt:lpstr>Исполнения бюджета Доходам    2020 год</vt:lpstr>
      <vt:lpstr>Исполнения бюджета по Расходам 2020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Бюджет</dc:creator>
  <cp:lastModifiedBy>Бюджет</cp:lastModifiedBy>
  <cp:revision>9</cp:revision>
  <dcterms:created xsi:type="dcterms:W3CDTF">2021-05-27T05:48:21Z</dcterms:created>
  <dcterms:modified xsi:type="dcterms:W3CDTF">2021-05-27T10:07:16Z</dcterms:modified>
</cp:coreProperties>
</file>