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0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0E61A-79B5-4916-B53D-02C5C782925C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B3684-E46D-45D6-870F-0333D7EE3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8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B3684-E46D-45D6-870F-0333D7EE39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национальном проекте «Демография» утверждены цели и целевые показатели.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части спорта – это увеличение  до 55 % доли граждан, ведущих здоровый образ жизни или систематически занимающихся спортом.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национальный проект «Демография» входят федеральные проекты, в том числе в части спорта – проект «Спорт- норма жизни».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Показателями, задачами и результатами Федерального проекта «Спорт-норма жизни» дана отраслевая установка на «Увеличение до 55% доли граждан, систематически занимающихся физической культурой и спортом в по Ханты-Мансийскому автономному округу - Югре; создание для всех категорий и групп населения условий для занятий физической культурой и спортом, массовым спортом». С целью исполнения Указа закреплено значение показателей, для каждого субъекта.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Сургутский район по портфелю проекта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«Спорт-норма жизни» реализует два показателя: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B3684-E46D-45D6-870F-0333D7EE39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Показателями, задачами и результатами Федерального проекта «Спорт-норма жизни» дана отраслевая установка на «Увеличение до 55% доли граждан, систематически занимающихся физической культурой и спортом в по Ханты-Мансийскому автономному округу - Югре; создание для всех категорий и групп населения условий для занятий физической культурой и спортом, массовым спортом». С целью исполнения Указа закреплено значение показателей, для каждого субъекта.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Сургутский район по портфелю проекта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«Спорт-норма жизни» реализует два показателя: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занимающихся физической культурой и спортом по трем возрастным категориям.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занимающихся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2024 году в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Сургутском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районе должна составить – 73 570 человек. За  6 лет необходимо привлечь - 28020 человек (с 2018 по 2024 год), что составит с учетом прироста населения – 61%.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данного показателя ежегодно необходимо  увеличивать  численность  систематически занимающихся  физической культурой и спортом на 4 670  человек - 2,4%.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B3684-E46D-45D6-870F-0333D7EE39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B3684-E46D-45D6-870F-0333D7EE39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4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0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3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6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EDA990-7526-4E40-ADE6-EC82F1C74E52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4568BC-F47D-4167-BED2-D6FABCBFD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658" y="-166737"/>
            <a:ext cx="10058400" cy="3566160"/>
          </a:xfrm>
        </p:spPr>
        <p:txBody>
          <a:bodyPr/>
          <a:lstStyle/>
          <a:p>
            <a:pPr algn="ctr"/>
            <a:r>
              <a:rPr lang="ru-RU" b="1" dirty="0" smtClean="0"/>
              <a:t>Национальный  проект </a:t>
            </a:r>
            <a:r>
              <a:rPr lang="ru-RU" b="1" dirty="0" smtClean="0"/>
              <a:t>«Демография»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sif@38Uyhmi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0"/>
            <a:ext cx="11149264" cy="66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Tj@Mfqj7f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5276441" cy="24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77460"/>
              </p:ext>
            </p:extLst>
          </p:nvPr>
        </p:nvGraphicFramePr>
        <p:xfrm>
          <a:off x="742748" y="3985422"/>
          <a:ext cx="10636452" cy="145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0622"/>
                <a:gridCol w="2062646"/>
                <a:gridCol w="2063412"/>
                <a:gridCol w="3799772"/>
              </a:tblGrid>
              <a:tr h="72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2017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год ( факт)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год ( факт)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 к 2024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47780/41,3%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54071/46,5%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73570/61%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Необходимо увеличить число систематически занимающихся  на 28020 человек или 14,5%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2748" y="2599715"/>
            <a:ext cx="10636452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 показатель 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Численность </a:t>
            </a:r>
            <a:r>
              <a:rPr lang="ru-RU" b="1" dirty="0"/>
              <a:t>занимающихся физической культурой и спортом по трем возрастным категориям:</a:t>
            </a:r>
            <a:endParaRPr lang="ru-RU" dirty="0"/>
          </a:p>
          <a:p>
            <a:pPr lvl="0"/>
            <a:r>
              <a:rPr lang="ru-RU" dirty="0"/>
              <a:t>от 3 до 29 лет; 30-54 лет; 55 лет и старше женщины, 59 лет и старше мужчины.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2361" y="434812"/>
            <a:ext cx="442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Сургутский район реализует 2 показателя: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47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378" y="2599622"/>
            <a:ext cx="11311466" cy="6850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2.Уровень обеспеченности  спортивными сооружениями исходя из единовременной  пропускной способности объектов спорта (%).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gTj@Mfqj7f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5276441" cy="24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2361" y="434812"/>
            <a:ext cx="442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Сургутский район реализует 2 показателя: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378" y="3570922"/>
            <a:ext cx="113114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ЕПС до 2024 года должна составить – 7223 человека в час. За 7 лет необходимо увеличить единую пропускную способность  объектов спорта  (с 2017 по 2024 год) на –  998 человек/час, или на 6,4 %.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должно быть увеличение на 142,6/0,91%.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3028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240</Words>
  <Application>Microsoft Office PowerPoint</Application>
  <PresentationFormat>Широкоэкранный</PresentationFormat>
  <Paragraphs>32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Times New Roman</vt:lpstr>
      <vt:lpstr>Ретро</vt:lpstr>
      <vt:lpstr>Национальный  проект «Демография»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национальном проекте «Демография»</dc:title>
  <dc:creator>Касаджик Лариса Генадьевна</dc:creator>
  <cp:lastModifiedBy>Касаджик Лариса Генадьевна</cp:lastModifiedBy>
  <cp:revision>16</cp:revision>
  <dcterms:created xsi:type="dcterms:W3CDTF">2019-08-21T09:20:58Z</dcterms:created>
  <dcterms:modified xsi:type="dcterms:W3CDTF">2019-09-02T07:24:19Z</dcterms:modified>
</cp:coreProperties>
</file>